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523" r:id="rId3"/>
    <p:sldId id="546" r:id="rId4"/>
    <p:sldId id="547" r:id="rId5"/>
    <p:sldId id="524" r:id="rId6"/>
    <p:sldId id="548" r:id="rId7"/>
    <p:sldId id="549" r:id="rId8"/>
    <p:sldId id="543" r:id="rId9"/>
    <p:sldId id="554" r:id="rId10"/>
    <p:sldId id="552" r:id="rId11"/>
    <p:sldId id="525" r:id="rId12"/>
    <p:sldId id="551" r:id="rId13"/>
    <p:sldId id="526" r:id="rId14"/>
    <p:sldId id="528" r:id="rId15"/>
    <p:sldId id="553" r:id="rId16"/>
    <p:sldId id="527" r:id="rId17"/>
    <p:sldId id="557" r:id="rId18"/>
    <p:sldId id="529" r:id="rId19"/>
    <p:sldId id="544" r:id="rId20"/>
    <p:sldId id="555" r:id="rId21"/>
    <p:sldId id="532" r:id="rId22"/>
    <p:sldId id="531" r:id="rId23"/>
    <p:sldId id="533" r:id="rId24"/>
    <p:sldId id="534" r:id="rId25"/>
    <p:sldId id="535" r:id="rId26"/>
    <p:sldId id="536" r:id="rId27"/>
    <p:sldId id="537" r:id="rId28"/>
    <p:sldId id="538" r:id="rId29"/>
    <p:sldId id="539" r:id="rId30"/>
    <p:sldId id="540" r:id="rId31"/>
    <p:sldId id="541" r:id="rId32"/>
    <p:sldId id="556" r:id="rId33"/>
    <p:sldId id="50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37E3CF2-3A5E-47B8-956B-79528390E2E9}">
          <p14:sldIdLst>
            <p14:sldId id="256"/>
          </p14:sldIdLst>
        </p14:section>
        <p14:section name="What technologies?" id="{83BEA387-BEF1-42BE-8751-04EA938DD996}">
          <p14:sldIdLst>
            <p14:sldId id="523"/>
            <p14:sldId id="546"/>
            <p14:sldId id="547"/>
            <p14:sldId id="524"/>
            <p14:sldId id="548"/>
            <p14:sldId id="549"/>
            <p14:sldId id="543"/>
            <p14:sldId id="554"/>
            <p14:sldId id="552"/>
            <p14:sldId id="525"/>
            <p14:sldId id="551"/>
            <p14:sldId id="526"/>
            <p14:sldId id="528"/>
            <p14:sldId id="553"/>
            <p14:sldId id="527"/>
            <p14:sldId id="557"/>
          </p14:sldIdLst>
        </p14:section>
        <p14:section name="Teaching Generative AI" id="{0CCFF9EA-A8B9-4C2E-B6D9-22986FD8AC18}">
          <p14:sldIdLst>
            <p14:sldId id="529"/>
            <p14:sldId id="544"/>
            <p14:sldId id="555"/>
            <p14:sldId id="532"/>
            <p14:sldId id="531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56"/>
          </p14:sldIdLst>
        </p14:section>
        <p14:section name="End" id="{82CEE9D4-4DB1-4955-8A69-611AC72341B3}">
          <p14:sldIdLst>
            <p14:sldId id="5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19CB26-C7C5-426C-9322-47D6E46B1584}" v="1197" dt="2025-04-09T10:55:03.569"/>
    <p1510:client id="{C195CDDB-1AD2-2345-B5F7-A7795E25024A}" v="221" dt="2025-04-09T12:00:36.2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aig Alexander (student)" userId="a6fb648a-b9c0-413b-ad2a-f9bedddc1198" providerId="ADAL" clId="{C45343E9-C47E-F746-9687-47532EDADF39}"/>
    <pc:docChg chg="custSel modSld">
      <pc:chgData name="Craig Alexander (student)" userId="a6fb648a-b9c0-413b-ad2a-f9bedddc1198" providerId="ADAL" clId="{C45343E9-C47E-F746-9687-47532EDADF39}" dt="2025-04-06T20:55:42.508" v="58" actId="20577"/>
      <pc:docMkLst>
        <pc:docMk/>
      </pc:docMkLst>
      <pc:sldChg chg="modSp mod">
        <pc:chgData name="Craig Alexander (student)" userId="a6fb648a-b9c0-413b-ad2a-f9bedddc1198" providerId="ADAL" clId="{C45343E9-C47E-F746-9687-47532EDADF39}" dt="2025-04-06T20:55:42.508" v="58" actId="20577"/>
        <pc:sldMkLst>
          <pc:docMk/>
          <pc:sldMk cId="774272777" sldId="523"/>
        </pc:sldMkLst>
        <pc:spChg chg="mod">
          <ac:chgData name="Craig Alexander (student)" userId="a6fb648a-b9c0-413b-ad2a-f9bedddc1198" providerId="ADAL" clId="{C45343E9-C47E-F746-9687-47532EDADF39}" dt="2025-04-06T20:55:42.508" v="58" actId="20577"/>
          <ac:spMkLst>
            <pc:docMk/>
            <pc:sldMk cId="774272777" sldId="523"/>
            <ac:spMk id="5" creationId="{00000000-0000-0000-0000-000000000000}"/>
          </ac:spMkLst>
        </pc:spChg>
      </pc:sldChg>
    </pc:docChg>
  </pc:docChgLst>
  <pc:docChgLst>
    <pc:chgData name="Vinny Davies" userId="b3c95d76-c150-4dfb-9197-7b6f01d238ad" providerId="ADAL" clId="{9319CB26-C7C5-426C-9322-47D6E46B1584}"/>
    <pc:docChg chg="undo custSel addSld delSld modSld sldOrd addSection modSection">
      <pc:chgData name="Vinny Davies" userId="b3c95d76-c150-4dfb-9197-7b6f01d238ad" providerId="ADAL" clId="{9319CB26-C7C5-426C-9322-47D6E46B1584}" dt="2025-04-09T10:55:03.569" v="10581"/>
      <pc:docMkLst>
        <pc:docMk/>
      </pc:docMkLst>
      <pc:sldChg chg="modSp mod">
        <pc:chgData name="Vinny Davies" userId="b3c95d76-c150-4dfb-9197-7b6f01d238ad" providerId="ADAL" clId="{9319CB26-C7C5-426C-9322-47D6E46B1584}" dt="2025-04-02T15:35:30.187" v="2816" actId="790"/>
        <pc:sldMkLst>
          <pc:docMk/>
          <pc:sldMk cId="4244171547" sldId="256"/>
        </pc:sldMkLst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4244171547" sldId="256"/>
            <ac:spMk id="2" creationId="{00000000-0000-0000-0000-000000000000}"/>
          </ac:spMkLst>
        </pc:spChg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4244171547" sldId="256"/>
            <ac:spMk id="3" creationId="{00000000-0000-0000-0000-000000000000}"/>
          </ac:spMkLst>
        </pc:spChg>
      </pc:sldChg>
      <pc:sldChg chg="modSp mod">
        <pc:chgData name="Vinny Davies" userId="b3c95d76-c150-4dfb-9197-7b6f01d238ad" providerId="ADAL" clId="{9319CB26-C7C5-426C-9322-47D6E46B1584}" dt="2025-04-02T17:34:30.257" v="9386" actId="14100"/>
        <pc:sldMkLst>
          <pc:docMk/>
          <pc:sldMk cId="1667014214" sldId="507"/>
        </pc:sldMkLst>
        <pc:spChg chg="mod">
          <ac:chgData name="Vinny Davies" userId="b3c95d76-c150-4dfb-9197-7b6f01d238ad" providerId="ADAL" clId="{9319CB26-C7C5-426C-9322-47D6E46B1584}" dt="2025-04-02T17:34:30.257" v="9386" actId="14100"/>
          <ac:spMkLst>
            <pc:docMk/>
            <pc:sldMk cId="1667014214" sldId="507"/>
            <ac:spMk id="4" creationId="{00000000-0000-0000-0000-000000000000}"/>
          </ac:spMkLst>
        </pc:spChg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1667014214" sldId="507"/>
            <ac:spMk id="5" creationId="{00000000-0000-0000-0000-000000000000}"/>
          </ac:spMkLst>
        </pc:spChg>
        <pc:spChg chg="mod">
          <ac:chgData name="Vinny Davies" userId="b3c95d76-c150-4dfb-9197-7b6f01d238ad" providerId="ADAL" clId="{9319CB26-C7C5-426C-9322-47D6E46B1584}" dt="2025-04-02T17:34:27.741" v="9385" actId="14100"/>
          <ac:spMkLst>
            <pc:docMk/>
            <pc:sldMk cId="1667014214" sldId="507"/>
            <ac:spMk id="7" creationId="{00000000-0000-0000-0000-000000000000}"/>
          </ac:spMkLst>
        </pc:spChg>
      </pc:sldChg>
      <pc:sldChg chg="addSp delSp modSp mod">
        <pc:chgData name="Vinny Davies" userId="b3c95d76-c150-4dfb-9197-7b6f01d238ad" providerId="ADAL" clId="{9319CB26-C7C5-426C-9322-47D6E46B1584}" dt="2025-04-09T10:55:03.569" v="10581"/>
        <pc:sldMkLst>
          <pc:docMk/>
          <pc:sldMk cId="774272777" sldId="523"/>
        </pc:sldMkLst>
        <pc:spChg chg="add del mod">
          <ac:chgData name="Vinny Davies" userId="b3c95d76-c150-4dfb-9197-7b6f01d238ad" providerId="ADAL" clId="{9319CB26-C7C5-426C-9322-47D6E46B1584}" dt="2025-04-09T10:55:03.150" v="10580" actId="478"/>
          <ac:spMkLst>
            <pc:docMk/>
            <pc:sldMk cId="774272777" sldId="523"/>
            <ac:spMk id="3" creationId="{0B36D94B-525A-0049-0561-7C0B12296663}"/>
          </ac:spMkLst>
        </pc:spChg>
        <pc:spChg chg="del mod">
          <ac:chgData name="Vinny Davies" userId="b3c95d76-c150-4dfb-9197-7b6f01d238ad" providerId="ADAL" clId="{9319CB26-C7C5-426C-9322-47D6E46B1584}" dt="2025-04-09T10:55:00.172" v="10579" actId="478"/>
          <ac:spMkLst>
            <pc:docMk/>
            <pc:sldMk cId="774272777" sldId="523"/>
            <ac:spMk id="5" creationId="{00000000-0000-0000-0000-000000000000}"/>
          </ac:spMkLst>
        </pc:spChg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774272777" sldId="523"/>
            <ac:spMk id="6" creationId="{00000000-0000-0000-0000-000000000000}"/>
          </ac:spMkLst>
        </pc:spChg>
        <pc:spChg chg="add mod">
          <ac:chgData name="Vinny Davies" userId="b3c95d76-c150-4dfb-9197-7b6f01d238ad" providerId="ADAL" clId="{9319CB26-C7C5-426C-9322-47D6E46B1584}" dt="2025-04-09T10:55:03.569" v="10581"/>
          <ac:spMkLst>
            <pc:docMk/>
            <pc:sldMk cId="774272777" sldId="523"/>
            <ac:spMk id="7" creationId="{010AC8FF-39B7-BF3B-7D52-3F1BEF9AB1F0}"/>
          </ac:spMkLst>
        </pc:spChg>
      </pc:sldChg>
      <pc:sldChg chg="modSp new del mod">
        <pc:chgData name="Vinny Davies" userId="b3c95d76-c150-4dfb-9197-7b6f01d238ad" providerId="ADAL" clId="{9319CB26-C7C5-426C-9322-47D6E46B1584}" dt="2025-04-02T13:51:36.511" v="280" actId="47"/>
        <pc:sldMkLst>
          <pc:docMk/>
          <pc:sldMk cId="812158720" sldId="524"/>
        </pc:sldMkLst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1019274884" sldId="524"/>
        </pc:sldMkLst>
      </pc:sldChg>
      <pc:sldChg chg="modSp add mod">
        <pc:chgData name="Vinny Davies" userId="b3c95d76-c150-4dfb-9197-7b6f01d238ad" providerId="ADAL" clId="{9319CB26-C7C5-426C-9322-47D6E46B1584}" dt="2025-04-02T15:35:30.187" v="2816" actId="790"/>
        <pc:sldMkLst>
          <pc:docMk/>
          <pc:sldMk cId="2504085450" sldId="524"/>
        </pc:sldMkLst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2504085450" sldId="524"/>
            <ac:spMk id="5" creationId="{EB80147F-FB24-019D-2758-1A9CCB9FC60B}"/>
          </ac:spMkLst>
        </pc:spChg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2504085450" sldId="524"/>
            <ac:spMk id="6" creationId="{CCE43AA9-3967-5707-42C7-F7216D194DC9}"/>
          </ac:spMkLst>
        </pc:spChg>
      </pc:sldChg>
      <pc:sldChg chg="addSp delSp modSp add mod">
        <pc:chgData name="Vinny Davies" userId="b3c95d76-c150-4dfb-9197-7b6f01d238ad" providerId="ADAL" clId="{9319CB26-C7C5-426C-9322-47D6E46B1584}" dt="2025-04-09T10:53:57.850" v="10522"/>
        <pc:sldMkLst>
          <pc:docMk/>
          <pc:sldMk cId="1814604046" sldId="525"/>
        </pc:sldMkLst>
        <pc:spChg chg="add del mod">
          <ac:chgData name="Vinny Davies" userId="b3c95d76-c150-4dfb-9197-7b6f01d238ad" providerId="ADAL" clId="{9319CB26-C7C5-426C-9322-47D6E46B1584}" dt="2025-04-09T10:53:57.625" v="10521" actId="478"/>
          <ac:spMkLst>
            <pc:docMk/>
            <pc:sldMk cId="1814604046" sldId="525"/>
            <ac:spMk id="4" creationId="{19E84D5D-59BE-0F7B-86D2-1E4F3CF6BB97}"/>
          </ac:spMkLst>
        </pc:spChg>
        <pc:spChg chg="del mod">
          <ac:chgData name="Vinny Davies" userId="b3c95d76-c150-4dfb-9197-7b6f01d238ad" providerId="ADAL" clId="{9319CB26-C7C5-426C-9322-47D6E46B1584}" dt="2025-04-09T10:53:55.740" v="10520" actId="478"/>
          <ac:spMkLst>
            <pc:docMk/>
            <pc:sldMk cId="1814604046" sldId="525"/>
            <ac:spMk id="5" creationId="{D6673DCD-1812-85DB-1547-975BCE0135EB}"/>
          </ac:spMkLst>
        </pc:spChg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1814604046" sldId="525"/>
            <ac:spMk id="6" creationId="{85E0B359-39C2-04CF-45AC-D2B83777FF7D}"/>
          </ac:spMkLst>
        </pc:spChg>
        <pc:spChg chg="add mod">
          <ac:chgData name="Vinny Davies" userId="b3c95d76-c150-4dfb-9197-7b6f01d238ad" providerId="ADAL" clId="{9319CB26-C7C5-426C-9322-47D6E46B1584}" dt="2025-04-09T10:53:57.850" v="10522"/>
          <ac:spMkLst>
            <pc:docMk/>
            <pc:sldMk cId="1814604046" sldId="525"/>
            <ac:spMk id="7" creationId="{1FA30BF2-E79D-EF75-55BC-A4D4198200C7}"/>
          </ac:spMkLst>
        </pc:spChg>
      </pc:sldChg>
      <pc:sldChg chg="addSp delSp modSp add mod">
        <pc:chgData name="Vinny Davies" userId="b3c95d76-c150-4dfb-9197-7b6f01d238ad" providerId="ADAL" clId="{9319CB26-C7C5-426C-9322-47D6E46B1584}" dt="2025-04-09T10:53:35.787" v="10501" actId="20577"/>
        <pc:sldMkLst>
          <pc:docMk/>
          <pc:sldMk cId="744076210" sldId="526"/>
        </pc:sldMkLst>
        <pc:spChg chg="add del mod">
          <ac:chgData name="Vinny Davies" userId="b3c95d76-c150-4dfb-9197-7b6f01d238ad" providerId="ADAL" clId="{9319CB26-C7C5-426C-9322-47D6E46B1584}" dt="2025-04-09T10:53:27.875" v="10470" actId="478"/>
          <ac:spMkLst>
            <pc:docMk/>
            <pc:sldMk cId="744076210" sldId="526"/>
            <ac:spMk id="3" creationId="{00DFE085-FD0A-F91A-ED92-36205A99BA08}"/>
          </ac:spMkLst>
        </pc:spChg>
        <pc:spChg chg="add mod">
          <ac:chgData name="Vinny Davies" userId="b3c95d76-c150-4dfb-9197-7b6f01d238ad" providerId="ADAL" clId="{9319CB26-C7C5-426C-9322-47D6E46B1584}" dt="2025-04-09T10:53:35.787" v="10501" actId="20577"/>
          <ac:spMkLst>
            <pc:docMk/>
            <pc:sldMk cId="744076210" sldId="526"/>
            <ac:spMk id="4" creationId="{35751F5B-31C6-5AEB-BF21-C92BB161A482}"/>
          </ac:spMkLst>
        </pc:spChg>
        <pc:spChg chg="del mod">
          <ac:chgData name="Vinny Davies" userId="b3c95d76-c150-4dfb-9197-7b6f01d238ad" providerId="ADAL" clId="{9319CB26-C7C5-426C-9322-47D6E46B1584}" dt="2025-04-09T10:53:26.789" v="10469" actId="478"/>
          <ac:spMkLst>
            <pc:docMk/>
            <pc:sldMk cId="744076210" sldId="526"/>
            <ac:spMk id="5" creationId="{DFAE4873-8E7C-F95D-B388-3819D776F622}"/>
          </ac:spMkLst>
        </pc:spChg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744076210" sldId="526"/>
            <ac:spMk id="6" creationId="{668C0352-4067-DB16-C52B-17AF354B6F25}"/>
          </ac:spMkLst>
        </pc:sp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4007174965" sldId="526"/>
        </pc:sldMkLst>
      </pc:sldChg>
      <pc:sldChg chg="addSp delSp modSp add mod modClrScheme chgLayout">
        <pc:chgData name="Vinny Davies" userId="b3c95d76-c150-4dfb-9197-7b6f01d238ad" providerId="ADAL" clId="{9319CB26-C7C5-426C-9322-47D6E46B1584}" dt="2025-04-09T10:37:58.381" v="9803" actId="20577"/>
        <pc:sldMkLst>
          <pc:docMk/>
          <pc:sldMk cId="1662493072" sldId="527"/>
        </pc:sldMkLst>
        <pc:spChg chg="add del mod">
          <ac:chgData name="Vinny Davies" userId="b3c95d76-c150-4dfb-9197-7b6f01d238ad" providerId="ADAL" clId="{9319CB26-C7C5-426C-9322-47D6E46B1584}" dt="2025-04-09T10:37:48.230" v="9787" actId="478"/>
          <ac:spMkLst>
            <pc:docMk/>
            <pc:sldMk cId="1662493072" sldId="527"/>
            <ac:spMk id="4" creationId="{B5075F88-EA9C-A531-C3FE-5BB15AB62D1C}"/>
          </ac:spMkLst>
        </pc:spChg>
        <pc:spChg chg="del mod">
          <ac:chgData name="Vinny Davies" userId="b3c95d76-c150-4dfb-9197-7b6f01d238ad" providerId="ADAL" clId="{9319CB26-C7C5-426C-9322-47D6E46B1584}" dt="2025-04-09T10:37:47.301" v="9786" actId="478"/>
          <ac:spMkLst>
            <pc:docMk/>
            <pc:sldMk cId="1662493072" sldId="527"/>
            <ac:spMk id="5" creationId="{005A9A09-D6AD-8EE5-1659-AD40CC72E703}"/>
          </ac:spMkLst>
        </pc:spChg>
        <pc:spChg chg="mod">
          <ac:chgData name="Vinny Davies" userId="b3c95d76-c150-4dfb-9197-7b6f01d238ad" providerId="ADAL" clId="{9319CB26-C7C5-426C-9322-47D6E46B1584}" dt="2025-04-09T10:37:35.621" v="9784" actId="26606"/>
          <ac:spMkLst>
            <pc:docMk/>
            <pc:sldMk cId="1662493072" sldId="527"/>
            <ac:spMk id="6" creationId="{37BA357C-E24C-4B43-AB49-7CE789DBFC37}"/>
          </ac:spMkLst>
        </pc:spChg>
        <pc:spChg chg="add mod">
          <ac:chgData name="Vinny Davies" userId="b3c95d76-c150-4dfb-9197-7b6f01d238ad" providerId="ADAL" clId="{9319CB26-C7C5-426C-9322-47D6E46B1584}" dt="2025-04-09T10:37:58.381" v="9803" actId="20577"/>
          <ac:spMkLst>
            <pc:docMk/>
            <pc:sldMk cId="1662493072" sldId="527"/>
            <ac:spMk id="7" creationId="{3B599698-7F7A-8DDB-A8C8-C7383A0EF7DD}"/>
          </ac:spMkLst>
        </pc:spChg>
        <pc:picChg chg="add mod">
          <ac:chgData name="Vinny Davies" userId="b3c95d76-c150-4dfb-9197-7b6f01d238ad" providerId="ADAL" clId="{9319CB26-C7C5-426C-9322-47D6E46B1584}" dt="2025-04-09T10:37:40.187" v="9785" actId="27614"/>
          <ac:picMkLst>
            <pc:docMk/>
            <pc:sldMk cId="1662493072" sldId="527"/>
            <ac:picMk id="2" creationId="{EF1BD8C2-0236-8B21-CF76-A30A556ABC56}"/>
          </ac:picMkLst>
        </pc:pic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4293868940" sldId="527"/>
        </pc:sldMkLst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525103221" sldId="528"/>
        </pc:sldMkLst>
      </pc:sldChg>
      <pc:sldChg chg="addSp delSp modSp add mod">
        <pc:chgData name="Vinny Davies" userId="b3c95d76-c150-4dfb-9197-7b6f01d238ad" providerId="ADAL" clId="{9319CB26-C7C5-426C-9322-47D6E46B1584}" dt="2025-04-09T10:53:22.403" v="10468" actId="20577"/>
        <pc:sldMkLst>
          <pc:docMk/>
          <pc:sldMk cId="3350909726" sldId="528"/>
        </pc:sldMkLst>
        <pc:spChg chg="add del mod">
          <ac:chgData name="Vinny Davies" userId="b3c95d76-c150-4dfb-9197-7b6f01d238ad" providerId="ADAL" clId="{9319CB26-C7C5-426C-9322-47D6E46B1584}" dt="2025-04-09T10:53:13.192" v="10463" actId="478"/>
          <ac:spMkLst>
            <pc:docMk/>
            <pc:sldMk cId="3350909726" sldId="528"/>
            <ac:spMk id="4" creationId="{87DF5B8F-5725-66CF-1193-4D3755C58118}"/>
          </ac:spMkLst>
        </pc:spChg>
        <pc:spChg chg="del mod">
          <ac:chgData name="Vinny Davies" userId="b3c95d76-c150-4dfb-9197-7b6f01d238ad" providerId="ADAL" clId="{9319CB26-C7C5-426C-9322-47D6E46B1584}" dt="2025-04-09T10:53:10.890" v="10462" actId="478"/>
          <ac:spMkLst>
            <pc:docMk/>
            <pc:sldMk cId="3350909726" sldId="528"/>
            <ac:spMk id="5" creationId="{C084C08A-13F7-1C85-1B1E-7B94414DFEDB}"/>
          </ac:spMkLst>
        </pc:spChg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3350909726" sldId="528"/>
            <ac:spMk id="6" creationId="{960BD008-75A7-844E-C864-5A3034EF5EA9}"/>
          </ac:spMkLst>
        </pc:spChg>
        <pc:spChg chg="add mod">
          <ac:chgData name="Vinny Davies" userId="b3c95d76-c150-4dfb-9197-7b6f01d238ad" providerId="ADAL" clId="{9319CB26-C7C5-426C-9322-47D6E46B1584}" dt="2025-04-09T10:53:22.403" v="10468" actId="20577"/>
          <ac:spMkLst>
            <pc:docMk/>
            <pc:sldMk cId="3350909726" sldId="528"/>
            <ac:spMk id="7" creationId="{7C04C044-70EF-9837-ECBE-4DCFE2D16412}"/>
          </ac:spMkLst>
        </pc:sp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1112875226" sldId="529"/>
        </pc:sldMkLst>
      </pc:sldChg>
      <pc:sldChg chg="addSp modSp add mod ord modClrScheme chgLayout">
        <pc:chgData name="Vinny Davies" userId="b3c95d76-c150-4dfb-9197-7b6f01d238ad" providerId="ADAL" clId="{9319CB26-C7C5-426C-9322-47D6E46B1584}" dt="2025-04-09T09:32:20.181" v="9419" actId="20577"/>
        <pc:sldMkLst>
          <pc:docMk/>
          <pc:sldMk cId="3989797213" sldId="529"/>
        </pc:sldMkLst>
        <pc:spChg chg="mod">
          <ac:chgData name="Vinny Davies" userId="b3c95d76-c150-4dfb-9197-7b6f01d238ad" providerId="ADAL" clId="{9319CB26-C7C5-426C-9322-47D6E46B1584}" dt="2025-04-09T09:32:16.243" v="9417" actId="20577"/>
          <ac:spMkLst>
            <pc:docMk/>
            <pc:sldMk cId="3989797213" sldId="529"/>
            <ac:spMk id="5" creationId="{68594992-C1D7-3F53-8383-B7A9A2AE0E86}"/>
          </ac:spMkLst>
        </pc:spChg>
        <pc:spChg chg="mod">
          <ac:chgData name="Vinny Davies" userId="b3c95d76-c150-4dfb-9197-7b6f01d238ad" providerId="ADAL" clId="{9319CB26-C7C5-426C-9322-47D6E46B1584}" dt="2025-04-09T09:32:20.181" v="9419" actId="20577"/>
          <ac:spMkLst>
            <pc:docMk/>
            <pc:sldMk cId="3989797213" sldId="529"/>
            <ac:spMk id="6" creationId="{91659BC0-23EA-5DA4-D8CF-CA8A25AE62AB}"/>
          </ac:spMkLst>
        </pc:spChg>
        <pc:picChg chg="add mod">
          <ac:chgData name="Vinny Davies" userId="b3c95d76-c150-4dfb-9197-7b6f01d238ad" providerId="ADAL" clId="{9319CB26-C7C5-426C-9322-47D6E46B1584}" dt="2025-04-02T15:18:38.795" v="1610" actId="1076"/>
          <ac:picMkLst>
            <pc:docMk/>
            <pc:sldMk cId="3989797213" sldId="529"/>
            <ac:picMk id="1026" creationId="{466CAA4C-A45B-F791-2167-837BD735553F}"/>
          </ac:picMkLst>
        </pc:picChg>
      </pc:sldChg>
      <pc:sldChg chg="addSp delSp modSp add del mod">
        <pc:chgData name="Vinny Davies" userId="b3c95d76-c150-4dfb-9197-7b6f01d238ad" providerId="ADAL" clId="{9319CB26-C7C5-426C-9322-47D6E46B1584}" dt="2025-04-02T15:55:29.518" v="3211" actId="47"/>
        <pc:sldMkLst>
          <pc:docMk/>
          <pc:sldMk cId="400130636" sldId="530"/>
        </pc:sldMkLst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3653996222" sldId="530"/>
        </pc:sldMkLst>
      </pc:sldChg>
      <pc:sldChg chg="addSp delSp modSp add mod ord">
        <pc:chgData name="Vinny Davies" userId="b3c95d76-c150-4dfb-9197-7b6f01d238ad" providerId="ADAL" clId="{9319CB26-C7C5-426C-9322-47D6E46B1584}" dt="2025-04-09T10:45:51.330" v="9953" actId="5793"/>
        <pc:sldMkLst>
          <pc:docMk/>
          <pc:sldMk cId="2152716604" sldId="531"/>
        </pc:sldMkLst>
        <pc:spChg chg="mod">
          <ac:chgData name="Vinny Davies" userId="b3c95d76-c150-4dfb-9197-7b6f01d238ad" providerId="ADAL" clId="{9319CB26-C7C5-426C-9322-47D6E46B1584}" dt="2025-04-02T15:53:30.129" v="2980" actId="20577"/>
          <ac:spMkLst>
            <pc:docMk/>
            <pc:sldMk cId="2152716604" sldId="531"/>
            <ac:spMk id="5" creationId="{AF95B294-3333-615D-0037-54BB3D1713E2}"/>
          </ac:spMkLst>
        </pc:spChg>
        <pc:spChg chg="mod">
          <ac:chgData name="Vinny Davies" userId="b3c95d76-c150-4dfb-9197-7b6f01d238ad" providerId="ADAL" clId="{9319CB26-C7C5-426C-9322-47D6E46B1584}" dt="2025-04-09T10:45:51.330" v="9953" actId="5793"/>
          <ac:spMkLst>
            <pc:docMk/>
            <pc:sldMk cId="2152716604" sldId="531"/>
            <ac:spMk id="6" creationId="{556C40B1-2B86-F9C0-2851-872783EF6BD4}"/>
          </ac:spMkLst>
        </pc:spChg>
        <pc:picChg chg="add">
          <ac:chgData name="Vinny Davies" userId="b3c95d76-c150-4dfb-9197-7b6f01d238ad" providerId="ADAL" clId="{9319CB26-C7C5-426C-9322-47D6E46B1584}" dt="2025-04-09T10:43:43.850" v="9897"/>
          <ac:picMkLst>
            <pc:docMk/>
            <pc:sldMk cId="2152716604" sldId="531"/>
            <ac:picMk id="1026" creationId="{D6A1F87C-30D0-1C9A-0504-E60031682792}"/>
          </ac:picMkLst>
        </pc:picChg>
        <pc:picChg chg="add mod">
          <ac:chgData name="Vinny Davies" userId="b3c95d76-c150-4dfb-9197-7b6f01d238ad" providerId="ADAL" clId="{9319CB26-C7C5-426C-9322-47D6E46B1584}" dt="2025-04-09T10:44:04.493" v="9902" actId="1076"/>
          <ac:picMkLst>
            <pc:docMk/>
            <pc:sldMk cId="2152716604" sldId="531"/>
            <ac:picMk id="1028" creationId="{5055A559-C2B3-3FED-6D1C-C280B1EABA76}"/>
          </ac:picMkLst>
        </pc:pic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2664653419" sldId="532"/>
        </pc:sldMkLst>
      </pc:sldChg>
      <pc:sldChg chg="addSp delSp modSp add mod">
        <pc:chgData name="Vinny Davies" userId="b3c95d76-c150-4dfb-9197-7b6f01d238ad" providerId="ADAL" clId="{9319CB26-C7C5-426C-9322-47D6E46B1584}" dt="2025-04-09T10:39:34.746" v="9867" actId="20577"/>
        <pc:sldMkLst>
          <pc:docMk/>
          <pc:sldMk cId="3935133773" sldId="532"/>
        </pc:sldMkLst>
        <pc:spChg chg="mod">
          <ac:chgData name="Vinny Davies" userId="b3c95d76-c150-4dfb-9197-7b6f01d238ad" providerId="ADAL" clId="{9319CB26-C7C5-426C-9322-47D6E46B1584}" dt="2025-04-02T15:55:16.421" v="3210" actId="20577"/>
          <ac:spMkLst>
            <pc:docMk/>
            <pc:sldMk cId="3935133773" sldId="532"/>
            <ac:spMk id="5" creationId="{C5EFDA30-E4D6-428C-7FDA-4D150CFF5A75}"/>
          </ac:spMkLst>
        </pc:spChg>
        <pc:spChg chg="mod">
          <ac:chgData name="Vinny Davies" userId="b3c95d76-c150-4dfb-9197-7b6f01d238ad" providerId="ADAL" clId="{9319CB26-C7C5-426C-9322-47D6E46B1584}" dt="2025-04-09T10:39:34.746" v="9867" actId="20577"/>
          <ac:spMkLst>
            <pc:docMk/>
            <pc:sldMk cId="3935133773" sldId="532"/>
            <ac:spMk id="6" creationId="{D1E86490-492F-FEFC-48BE-6FF76D5B9D51}"/>
          </ac:spMkLst>
        </pc:spChg>
        <pc:picChg chg="add mod">
          <ac:chgData name="Vinny Davies" userId="b3c95d76-c150-4dfb-9197-7b6f01d238ad" providerId="ADAL" clId="{9319CB26-C7C5-426C-9322-47D6E46B1584}" dt="2025-04-02T15:33:42.310" v="2624" actId="1076"/>
          <ac:picMkLst>
            <pc:docMk/>
            <pc:sldMk cId="3935133773" sldId="532"/>
            <ac:picMk id="3" creationId="{3A10A62A-916A-25FA-023F-2EBAB5AF468F}"/>
          </ac:picMkLst>
        </pc:picChg>
      </pc:sldChg>
      <pc:sldChg chg="addSp modSp add mod">
        <pc:chgData name="Vinny Davies" userId="b3c95d76-c150-4dfb-9197-7b6f01d238ad" providerId="ADAL" clId="{9319CB26-C7C5-426C-9322-47D6E46B1584}" dt="2025-04-09T10:42:45.850" v="9896" actId="20577"/>
        <pc:sldMkLst>
          <pc:docMk/>
          <pc:sldMk cId="3925335140" sldId="533"/>
        </pc:sldMkLst>
        <pc:spChg chg="mod">
          <ac:chgData name="Vinny Davies" userId="b3c95d76-c150-4dfb-9197-7b6f01d238ad" providerId="ADAL" clId="{9319CB26-C7C5-426C-9322-47D6E46B1584}" dt="2025-04-02T17:06:30.779" v="5629" actId="20577"/>
          <ac:spMkLst>
            <pc:docMk/>
            <pc:sldMk cId="3925335140" sldId="533"/>
            <ac:spMk id="5" creationId="{8CCE5FDA-6999-9D21-622A-446E896A40F3}"/>
          </ac:spMkLst>
        </pc:spChg>
        <pc:spChg chg="mod">
          <ac:chgData name="Vinny Davies" userId="b3c95d76-c150-4dfb-9197-7b6f01d238ad" providerId="ADAL" clId="{9319CB26-C7C5-426C-9322-47D6E46B1584}" dt="2025-04-09T10:42:45.850" v="9896" actId="20577"/>
          <ac:spMkLst>
            <pc:docMk/>
            <pc:sldMk cId="3925335140" sldId="533"/>
            <ac:spMk id="6" creationId="{946ABDC4-F627-2A37-0C2B-15EB6BEA71F0}"/>
          </ac:spMkLst>
        </pc:spChg>
        <pc:picChg chg="add mod">
          <ac:chgData name="Vinny Davies" userId="b3c95d76-c150-4dfb-9197-7b6f01d238ad" providerId="ADAL" clId="{9319CB26-C7C5-426C-9322-47D6E46B1584}" dt="2025-04-02T15:39:36.368" v="2914" actId="1076"/>
          <ac:picMkLst>
            <pc:docMk/>
            <pc:sldMk cId="3925335140" sldId="533"/>
            <ac:picMk id="2" creationId="{59E26290-5E6F-82B8-2100-11DC070C649F}"/>
          </ac:picMkLst>
        </pc:pic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1616144632" sldId="534"/>
        </pc:sldMkLst>
      </pc:sldChg>
      <pc:sldChg chg="addSp delSp modSp add mod">
        <pc:chgData name="Vinny Davies" userId="b3c95d76-c150-4dfb-9197-7b6f01d238ad" providerId="ADAL" clId="{9319CB26-C7C5-426C-9322-47D6E46B1584}" dt="2025-04-02T16:28:32.636" v="4228" actId="20577"/>
        <pc:sldMkLst>
          <pc:docMk/>
          <pc:sldMk cId="3145202463" sldId="534"/>
        </pc:sldMkLst>
        <pc:spChg chg="mod">
          <ac:chgData name="Vinny Davies" userId="b3c95d76-c150-4dfb-9197-7b6f01d238ad" providerId="ADAL" clId="{9319CB26-C7C5-426C-9322-47D6E46B1584}" dt="2025-04-02T16:26:17.676" v="3913" actId="20577"/>
          <ac:spMkLst>
            <pc:docMk/>
            <pc:sldMk cId="3145202463" sldId="534"/>
            <ac:spMk id="5" creationId="{974E91B4-3D99-855A-2CD0-0981062DAA72}"/>
          </ac:spMkLst>
        </pc:spChg>
        <pc:spChg chg="mod">
          <ac:chgData name="Vinny Davies" userId="b3c95d76-c150-4dfb-9197-7b6f01d238ad" providerId="ADAL" clId="{9319CB26-C7C5-426C-9322-47D6E46B1584}" dt="2025-04-02T16:28:32.636" v="4228" actId="20577"/>
          <ac:spMkLst>
            <pc:docMk/>
            <pc:sldMk cId="3145202463" sldId="534"/>
            <ac:spMk id="6" creationId="{36DFBA42-8B76-9F6E-D793-DEE6C5145900}"/>
          </ac:spMkLst>
        </pc:spChg>
        <pc:spChg chg="add mod">
          <ac:chgData name="Vinny Davies" userId="b3c95d76-c150-4dfb-9197-7b6f01d238ad" providerId="ADAL" clId="{9319CB26-C7C5-426C-9322-47D6E46B1584}" dt="2025-04-02T16:16:05.037" v="3822" actId="1076"/>
          <ac:spMkLst>
            <pc:docMk/>
            <pc:sldMk cId="3145202463" sldId="534"/>
            <ac:spMk id="11" creationId="{3185577C-8FBE-B76C-30F4-1C9B9BA06E1B}"/>
          </ac:spMkLst>
        </pc:spChg>
        <pc:spChg chg="add mod">
          <ac:chgData name="Vinny Davies" userId="b3c95d76-c150-4dfb-9197-7b6f01d238ad" providerId="ADAL" clId="{9319CB26-C7C5-426C-9322-47D6E46B1584}" dt="2025-04-02T16:16:21.363" v="3835" actId="1076"/>
          <ac:spMkLst>
            <pc:docMk/>
            <pc:sldMk cId="3145202463" sldId="534"/>
            <ac:spMk id="12" creationId="{910AB2B0-5CC6-6FAB-15D6-E81D8DE56EFB}"/>
          </ac:spMkLst>
        </pc:spChg>
        <pc:spChg chg="add mod">
          <ac:chgData name="Vinny Davies" userId="b3c95d76-c150-4dfb-9197-7b6f01d238ad" providerId="ADAL" clId="{9319CB26-C7C5-426C-9322-47D6E46B1584}" dt="2025-04-02T16:16:41.475" v="3855" actId="1076"/>
          <ac:spMkLst>
            <pc:docMk/>
            <pc:sldMk cId="3145202463" sldId="534"/>
            <ac:spMk id="13" creationId="{4EC0304F-46A5-CF81-1C12-F91A9CE96383}"/>
          </ac:spMkLst>
        </pc:spChg>
        <pc:spChg chg="add mod">
          <ac:chgData name="Vinny Davies" userId="b3c95d76-c150-4dfb-9197-7b6f01d238ad" providerId="ADAL" clId="{9319CB26-C7C5-426C-9322-47D6E46B1584}" dt="2025-04-02T16:16:57.116" v="3871" actId="1076"/>
          <ac:spMkLst>
            <pc:docMk/>
            <pc:sldMk cId="3145202463" sldId="534"/>
            <ac:spMk id="14" creationId="{8CB5CB8E-3960-8B94-50D1-8B29527D2D2A}"/>
          </ac:spMkLst>
        </pc:spChg>
        <pc:picChg chg="add mod">
          <ac:chgData name="Vinny Davies" userId="b3c95d76-c150-4dfb-9197-7b6f01d238ad" providerId="ADAL" clId="{9319CB26-C7C5-426C-9322-47D6E46B1584}" dt="2025-04-02T16:26:05.072" v="3872" actId="1076"/>
          <ac:picMkLst>
            <pc:docMk/>
            <pc:sldMk cId="3145202463" sldId="534"/>
            <ac:picMk id="3" creationId="{FAA61BC3-2702-728D-7A42-E1746DF0E5BF}"/>
          </ac:picMkLst>
        </pc:picChg>
        <pc:picChg chg="add mod">
          <ac:chgData name="Vinny Davies" userId="b3c95d76-c150-4dfb-9197-7b6f01d238ad" providerId="ADAL" clId="{9319CB26-C7C5-426C-9322-47D6E46B1584}" dt="2025-04-02T16:14:29.801" v="3796" actId="1076"/>
          <ac:picMkLst>
            <pc:docMk/>
            <pc:sldMk cId="3145202463" sldId="534"/>
            <ac:picMk id="7" creationId="{C9854A4B-F828-61AB-24F7-0B848F641D56}"/>
          </ac:picMkLst>
        </pc:picChg>
        <pc:picChg chg="add mod">
          <ac:chgData name="Vinny Davies" userId="b3c95d76-c150-4dfb-9197-7b6f01d238ad" providerId="ADAL" clId="{9319CB26-C7C5-426C-9322-47D6E46B1584}" dt="2025-04-02T16:13:36.936" v="3786" actId="1076"/>
          <ac:picMkLst>
            <pc:docMk/>
            <pc:sldMk cId="3145202463" sldId="534"/>
            <ac:picMk id="8" creationId="{8B4DD3C4-3838-9D73-5518-BD29EA861B12}"/>
          </ac:picMkLst>
        </pc:picChg>
        <pc:picChg chg="add mod modCrop">
          <ac:chgData name="Vinny Davies" userId="b3c95d76-c150-4dfb-9197-7b6f01d238ad" providerId="ADAL" clId="{9319CB26-C7C5-426C-9322-47D6E46B1584}" dt="2025-04-02T16:14:33.996" v="3797" actId="14100"/>
          <ac:picMkLst>
            <pc:docMk/>
            <pc:sldMk cId="3145202463" sldId="534"/>
            <ac:picMk id="9" creationId="{5FC5D656-0C8E-1A31-8040-98CD76F76128}"/>
          </ac:picMkLst>
        </pc:picChg>
        <pc:picChg chg="add mod modCrop">
          <ac:chgData name="Vinny Davies" userId="b3c95d76-c150-4dfb-9197-7b6f01d238ad" providerId="ADAL" clId="{9319CB26-C7C5-426C-9322-47D6E46B1584}" dt="2025-04-02T16:15:31.556" v="3804" actId="14100"/>
          <ac:picMkLst>
            <pc:docMk/>
            <pc:sldMk cId="3145202463" sldId="534"/>
            <ac:picMk id="10" creationId="{499AD9C5-7F16-D33C-7441-E4815747DA4E}"/>
          </ac:picMkLst>
        </pc:pic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565379372" sldId="535"/>
        </pc:sldMkLst>
      </pc:sldChg>
      <pc:sldChg chg="addSp delSp modSp add mod">
        <pc:chgData name="Vinny Davies" userId="b3c95d76-c150-4dfb-9197-7b6f01d238ad" providerId="ADAL" clId="{9319CB26-C7C5-426C-9322-47D6E46B1584}" dt="2025-04-02T16:35:21.509" v="4852" actId="115"/>
        <pc:sldMkLst>
          <pc:docMk/>
          <pc:sldMk cId="3572356742" sldId="535"/>
        </pc:sldMkLst>
        <pc:spChg chg="mod">
          <ac:chgData name="Vinny Davies" userId="b3c95d76-c150-4dfb-9197-7b6f01d238ad" providerId="ADAL" clId="{9319CB26-C7C5-426C-9322-47D6E46B1584}" dt="2025-04-02T16:32:25.570" v="4396" actId="20577"/>
          <ac:spMkLst>
            <pc:docMk/>
            <pc:sldMk cId="3572356742" sldId="535"/>
            <ac:spMk id="5" creationId="{4433C5EF-6917-CFF6-24FD-52E99B3C6517}"/>
          </ac:spMkLst>
        </pc:spChg>
        <pc:spChg chg="mod">
          <ac:chgData name="Vinny Davies" userId="b3c95d76-c150-4dfb-9197-7b6f01d238ad" providerId="ADAL" clId="{9319CB26-C7C5-426C-9322-47D6E46B1584}" dt="2025-04-02T16:35:21.509" v="4852" actId="115"/>
          <ac:spMkLst>
            <pc:docMk/>
            <pc:sldMk cId="3572356742" sldId="535"/>
            <ac:spMk id="6" creationId="{8C5251C6-0E2F-D6B5-E28C-E621A4BB16CF}"/>
          </ac:spMkLst>
        </pc:spChg>
        <pc:picChg chg="add mod">
          <ac:chgData name="Vinny Davies" userId="b3c95d76-c150-4dfb-9197-7b6f01d238ad" providerId="ADAL" clId="{9319CB26-C7C5-426C-9322-47D6E46B1584}" dt="2025-04-02T16:32:05.226" v="4353" actId="1076"/>
          <ac:picMkLst>
            <pc:docMk/>
            <pc:sldMk cId="3572356742" sldId="535"/>
            <ac:picMk id="7" creationId="{9A1C41F0-8325-AC04-F844-BFFA83F86D84}"/>
          </ac:picMkLst>
        </pc:picChg>
      </pc:sldChg>
      <pc:sldChg chg="modSp add mod">
        <pc:chgData name="Vinny Davies" userId="b3c95d76-c150-4dfb-9197-7b6f01d238ad" providerId="ADAL" clId="{9319CB26-C7C5-426C-9322-47D6E46B1584}" dt="2025-04-02T16:46:31.451" v="5473" actId="20577"/>
        <pc:sldMkLst>
          <pc:docMk/>
          <pc:sldMk cId="1800480078" sldId="536"/>
        </pc:sldMkLst>
        <pc:spChg chg="mod">
          <ac:chgData name="Vinny Davies" userId="b3c95d76-c150-4dfb-9197-7b6f01d238ad" providerId="ADAL" clId="{9319CB26-C7C5-426C-9322-47D6E46B1584}" dt="2025-04-02T16:46:31.451" v="5473" actId="20577"/>
          <ac:spMkLst>
            <pc:docMk/>
            <pc:sldMk cId="1800480078" sldId="536"/>
            <ac:spMk id="5" creationId="{DE751E87-101E-750D-467E-ADE2699A1CBC}"/>
          </ac:spMkLst>
        </pc:spChg>
        <pc:spChg chg="mod">
          <ac:chgData name="Vinny Davies" userId="b3c95d76-c150-4dfb-9197-7b6f01d238ad" providerId="ADAL" clId="{9319CB26-C7C5-426C-9322-47D6E46B1584}" dt="2025-04-02T16:46:17.938" v="5463" actId="20577"/>
          <ac:spMkLst>
            <pc:docMk/>
            <pc:sldMk cId="1800480078" sldId="536"/>
            <ac:spMk id="6" creationId="{65857B66-D8DB-409A-74BD-9511AAEA83BF}"/>
          </ac:spMkLst>
        </pc:sp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2053268249" sldId="536"/>
        </pc:sldMkLst>
      </pc:sldChg>
      <pc:sldChg chg="modSp add mod">
        <pc:chgData name="Vinny Davies" userId="b3c95d76-c150-4dfb-9197-7b6f01d238ad" providerId="ADAL" clId="{9319CB26-C7C5-426C-9322-47D6E46B1584}" dt="2025-04-09T10:46:17.430" v="9957" actId="313"/>
        <pc:sldMkLst>
          <pc:docMk/>
          <pc:sldMk cId="2944348935" sldId="537"/>
        </pc:sldMkLst>
        <pc:spChg chg="mod">
          <ac:chgData name="Vinny Davies" userId="b3c95d76-c150-4dfb-9197-7b6f01d238ad" providerId="ADAL" clId="{9319CB26-C7C5-426C-9322-47D6E46B1584}" dt="2025-04-02T16:46:37.878" v="5482" actId="20577"/>
          <ac:spMkLst>
            <pc:docMk/>
            <pc:sldMk cId="2944348935" sldId="537"/>
            <ac:spMk id="5" creationId="{8DC26666-4791-7EB8-2274-7C42FD2A1EE5}"/>
          </ac:spMkLst>
        </pc:spChg>
        <pc:spChg chg="mod">
          <ac:chgData name="Vinny Davies" userId="b3c95d76-c150-4dfb-9197-7b6f01d238ad" providerId="ADAL" clId="{9319CB26-C7C5-426C-9322-47D6E46B1584}" dt="2025-04-09T10:46:17.430" v="9957" actId="313"/>
          <ac:spMkLst>
            <pc:docMk/>
            <pc:sldMk cId="2944348935" sldId="537"/>
            <ac:spMk id="6" creationId="{28BB0096-3DEC-92D8-FDF7-DECB19905704}"/>
          </ac:spMkLst>
        </pc:sp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3623563719" sldId="538"/>
        </pc:sldMkLst>
      </pc:sldChg>
      <pc:sldChg chg="modSp add mod">
        <pc:chgData name="Vinny Davies" userId="b3c95d76-c150-4dfb-9197-7b6f01d238ad" providerId="ADAL" clId="{9319CB26-C7C5-426C-9322-47D6E46B1584}" dt="2025-04-02T17:22:04.473" v="7146" actId="113"/>
        <pc:sldMkLst>
          <pc:docMk/>
          <pc:sldMk cId="4020996535" sldId="538"/>
        </pc:sldMkLst>
        <pc:spChg chg="mod">
          <ac:chgData name="Vinny Davies" userId="b3c95d76-c150-4dfb-9197-7b6f01d238ad" providerId="ADAL" clId="{9319CB26-C7C5-426C-9322-47D6E46B1584}" dt="2025-04-02T16:46:43.398" v="5493" actId="20577"/>
          <ac:spMkLst>
            <pc:docMk/>
            <pc:sldMk cId="4020996535" sldId="538"/>
            <ac:spMk id="5" creationId="{865D7A55-C520-1A50-3153-0D4E60CA5A1A}"/>
          </ac:spMkLst>
        </pc:spChg>
        <pc:spChg chg="mod">
          <ac:chgData name="Vinny Davies" userId="b3c95d76-c150-4dfb-9197-7b6f01d238ad" providerId="ADAL" clId="{9319CB26-C7C5-426C-9322-47D6E46B1584}" dt="2025-04-02T17:22:04.473" v="7146" actId="113"/>
          <ac:spMkLst>
            <pc:docMk/>
            <pc:sldMk cId="4020996535" sldId="538"/>
            <ac:spMk id="6" creationId="{3A83121B-C9DC-EEDF-CD10-4A617A34BAD4}"/>
          </ac:spMkLst>
        </pc:spChg>
      </pc:sldChg>
      <pc:sldChg chg="modSp add mod">
        <pc:chgData name="Vinny Davies" userId="b3c95d76-c150-4dfb-9197-7b6f01d238ad" providerId="ADAL" clId="{9319CB26-C7C5-426C-9322-47D6E46B1584}" dt="2025-04-02T17:26:05.647" v="7924" actId="20577"/>
        <pc:sldMkLst>
          <pc:docMk/>
          <pc:sldMk cId="1558221449" sldId="539"/>
        </pc:sldMkLst>
        <pc:spChg chg="mod">
          <ac:chgData name="Vinny Davies" userId="b3c95d76-c150-4dfb-9197-7b6f01d238ad" providerId="ADAL" clId="{9319CB26-C7C5-426C-9322-47D6E46B1584}" dt="2025-04-02T16:46:49.107" v="5506" actId="20577"/>
          <ac:spMkLst>
            <pc:docMk/>
            <pc:sldMk cId="1558221449" sldId="539"/>
            <ac:spMk id="5" creationId="{E2E7D7A7-1F74-BC97-21D4-E3DF5D1A1A7C}"/>
          </ac:spMkLst>
        </pc:spChg>
        <pc:spChg chg="mod">
          <ac:chgData name="Vinny Davies" userId="b3c95d76-c150-4dfb-9197-7b6f01d238ad" providerId="ADAL" clId="{9319CB26-C7C5-426C-9322-47D6E46B1584}" dt="2025-04-02T17:26:05.647" v="7924" actId="20577"/>
          <ac:spMkLst>
            <pc:docMk/>
            <pc:sldMk cId="1558221449" sldId="539"/>
            <ac:spMk id="6" creationId="{23341068-48E5-7897-6D17-A1402BCB5328}"/>
          </ac:spMkLst>
        </pc:sp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2944647937" sldId="539"/>
        </pc:sldMkLst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2349534094" sldId="540"/>
        </pc:sldMkLst>
      </pc:sldChg>
      <pc:sldChg chg="modSp add mod">
        <pc:chgData name="Vinny Davies" userId="b3c95d76-c150-4dfb-9197-7b6f01d238ad" providerId="ADAL" clId="{9319CB26-C7C5-426C-9322-47D6E46B1584}" dt="2025-04-02T17:34:12.786" v="9368" actId="113"/>
        <pc:sldMkLst>
          <pc:docMk/>
          <pc:sldMk cId="3272217815" sldId="540"/>
        </pc:sldMkLst>
        <pc:spChg chg="mod">
          <ac:chgData name="Vinny Davies" userId="b3c95d76-c150-4dfb-9197-7b6f01d238ad" providerId="ADAL" clId="{9319CB26-C7C5-426C-9322-47D6E46B1584}" dt="2025-04-02T16:47:05.034" v="5541" actId="20577"/>
          <ac:spMkLst>
            <pc:docMk/>
            <pc:sldMk cId="3272217815" sldId="540"/>
            <ac:spMk id="5" creationId="{E427626C-13BF-1BD5-A68B-9EA087738BE8}"/>
          </ac:spMkLst>
        </pc:spChg>
        <pc:spChg chg="mod">
          <ac:chgData name="Vinny Davies" userId="b3c95d76-c150-4dfb-9197-7b6f01d238ad" providerId="ADAL" clId="{9319CB26-C7C5-426C-9322-47D6E46B1584}" dt="2025-04-02T17:34:12.786" v="9368" actId="113"/>
          <ac:spMkLst>
            <pc:docMk/>
            <pc:sldMk cId="3272217815" sldId="540"/>
            <ac:spMk id="6" creationId="{92686EDD-BBD6-F616-075B-A12FD4753CFC}"/>
          </ac:spMkLst>
        </pc:sp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1521330568" sldId="541"/>
        </pc:sldMkLst>
      </pc:sldChg>
      <pc:sldChg chg="addSp modSp add mod">
        <pc:chgData name="Vinny Davies" userId="b3c95d76-c150-4dfb-9197-7b6f01d238ad" providerId="ADAL" clId="{9319CB26-C7C5-426C-9322-47D6E46B1584}" dt="2025-04-09T10:52:39.229" v="10461" actId="20577"/>
        <pc:sldMkLst>
          <pc:docMk/>
          <pc:sldMk cId="1693410960" sldId="541"/>
        </pc:sldMkLst>
        <pc:spChg chg="mod">
          <ac:chgData name="Vinny Davies" userId="b3c95d76-c150-4dfb-9197-7b6f01d238ad" providerId="ADAL" clId="{9319CB26-C7C5-426C-9322-47D6E46B1584}" dt="2025-04-09T10:48:28.590" v="9981" actId="20577"/>
          <ac:spMkLst>
            <pc:docMk/>
            <pc:sldMk cId="1693410960" sldId="541"/>
            <ac:spMk id="5" creationId="{461BC806-A032-577E-0431-157483093E17}"/>
          </ac:spMkLst>
        </pc:spChg>
        <pc:spChg chg="mod">
          <ac:chgData name="Vinny Davies" userId="b3c95d76-c150-4dfb-9197-7b6f01d238ad" providerId="ADAL" clId="{9319CB26-C7C5-426C-9322-47D6E46B1584}" dt="2025-04-09T10:52:39.229" v="10461" actId="20577"/>
          <ac:spMkLst>
            <pc:docMk/>
            <pc:sldMk cId="1693410960" sldId="541"/>
            <ac:spMk id="6" creationId="{1CC4C34A-339F-823B-1B51-08892070EAF6}"/>
          </ac:spMkLst>
        </pc:spChg>
        <pc:picChg chg="add mod">
          <ac:chgData name="Vinny Davies" userId="b3c95d76-c150-4dfb-9197-7b6f01d238ad" providerId="ADAL" clId="{9319CB26-C7C5-426C-9322-47D6E46B1584}" dt="2025-04-09T10:51:37.390" v="10269" actId="1076"/>
          <ac:picMkLst>
            <pc:docMk/>
            <pc:sldMk cId="1693410960" sldId="541"/>
            <ac:picMk id="3" creationId="{FE336F34-02D4-C7C1-985E-B1474520EB6C}"/>
          </ac:picMkLst>
        </pc:pic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1462362837" sldId="542"/>
        </pc:sldMkLst>
      </pc:sldChg>
      <pc:sldChg chg="modSp add del mod">
        <pc:chgData name="Vinny Davies" userId="b3c95d76-c150-4dfb-9197-7b6f01d238ad" providerId="ADAL" clId="{9319CB26-C7C5-426C-9322-47D6E46B1584}" dt="2025-04-02T17:30:21.200" v="8739" actId="47"/>
        <pc:sldMkLst>
          <pc:docMk/>
          <pc:sldMk cId="3906202432" sldId="542"/>
        </pc:sldMkLst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2600830964" sldId="543"/>
        </pc:sldMkLst>
      </pc:sldChg>
      <pc:sldChg chg="modSp add del mod">
        <pc:chgData name="Vinny Davies" userId="b3c95d76-c150-4dfb-9197-7b6f01d238ad" providerId="ADAL" clId="{9319CB26-C7C5-426C-9322-47D6E46B1584}" dt="2025-04-02T17:30:24.285" v="8740" actId="47"/>
        <pc:sldMkLst>
          <pc:docMk/>
          <pc:sldMk cId="3680936428" sldId="543"/>
        </pc:sldMkLst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1045223639" sldId="544"/>
        </pc:sldMkLst>
      </pc:sldChg>
      <pc:sldChg chg="addSp delSp modSp add mod">
        <pc:chgData name="Vinny Davies" userId="b3c95d76-c150-4dfb-9197-7b6f01d238ad" providerId="ADAL" clId="{9319CB26-C7C5-426C-9322-47D6E46B1584}" dt="2025-04-09T10:38:49.340" v="9858" actId="20577"/>
        <pc:sldMkLst>
          <pc:docMk/>
          <pc:sldMk cId="3695302658" sldId="544"/>
        </pc:sldMkLst>
        <pc:spChg chg="mod">
          <ac:chgData name="Vinny Davies" userId="b3c95d76-c150-4dfb-9197-7b6f01d238ad" providerId="ADAL" clId="{9319CB26-C7C5-426C-9322-47D6E46B1584}" dt="2025-04-02T15:35:30.187" v="2816" actId="790"/>
          <ac:spMkLst>
            <pc:docMk/>
            <pc:sldMk cId="3695302658" sldId="544"/>
            <ac:spMk id="5" creationId="{1E45A67C-E60D-2C05-D064-E4F31FFCF786}"/>
          </ac:spMkLst>
        </pc:spChg>
        <pc:spChg chg="mod">
          <ac:chgData name="Vinny Davies" userId="b3c95d76-c150-4dfb-9197-7b6f01d238ad" providerId="ADAL" clId="{9319CB26-C7C5-426C-9322-47D6E46B1584}" dt="2025-04-09T10:38:49.340" v="9858" actId="20577"/>
          <ac:spMkLst>
            <pc:docMk/>
            <pc:sldMk cId="3695302658" sldId="544"/>
            <ac:spMk id="6" creationId="{996CBC45-F5E2-9073-0BE2-0B91A2C7034A}"/>
          </ac:spMkLst>
        </pc:spChg>
        <pc:picChg chg="mod">
          <ac:chgData name="Vinny Davies" userId="b3c95d76-c150-4dfb-9197-7b6f01d238ad" providerId="ADAL" clId="{9319CB26-C7C5-426C-9322-47D6E46B1584}" dt="2025-04-02T15:26:10.623" v="2373" actId="1076"/>
          <ac:picMkLst>
            <pc:docMk/>
            <pc:sldMk cId="3695302658" sldId="544"/>
            <ac:picMk id="4" creationId="{3506D5BA-1943-4821-47FA-B2CD9FFC2BA2}"/>
          </ac:picMkLst>
        </pc:picChg>
      </pc:sldChg>
      <pc:sldChg chg="add del">
        <pc:chgData name="Vinny Davies" userId="b3c95d76-c150-4dfb-9197-7b6f01d238ad" providerId="ADAL" clId="{9319CB26-C7C5-426C-9322-47D6E46B1584}" dt="2025-04-09T10:39:08.070" v="9862" actId="47"/>
        <pc:sldMkLst>
          <pc:docMk/>
          <pc:sldMk cId="1710947208" sldId="545"/>
        </pc:sldMkLst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3031567098" sldId="545"/>
        </pc:sldMkLst>
      </pc:sldChg>
      <pc:sldChg chg="modSp mod">
        <pc:chgData name="Vinny Davies" userId="b3c95d76-c150-4dfb-9197-7b6f01d238ad" providerId="ADAL" clId="{9319CB26-C7C5-426C-9322-47D6E46B1584}" dt="2025-04-09T10:54:48.265" v="10578" actId="1076"/>
        <pc:sldMkLst>
          <pc:docMk/>
          <pc:sldMk cId="2197464747" sldId="546"/>
        </pc:sldMkLst>
        <pc:spChg chg="mod">
          <ac:chgData name="Vinny Davies" userId="b3c95d76-c150-4dfb-9197-7b6f01d238ad" providerId="ADAL" clId="{9319CB26-C7C5-426C-9322-47D6E46B1584}" dt="2025-04-09T10:54:48.265" v="10578" actId="1076"/>
          <ac:spMkLst>
            <pc:docMk/>
            <pc:sldMk cId="2197464747" sldId="546"/>
            <ac:spMk id="5" creationId="{83CFDB44-9065-E4B4-E4A9-B4A1C8274D1D}"/>
          </ac:spMkLst>
        </pc:spChg>
      </pc:sldChg>
      <pc:sldChg chg="addSp delSp modSp mod">
        <pc:chgData name="Vinny Davies" userId="b3c95d76-c150-4dfb-9197-7b6f01d238ad" providerId="ADAL" clId="{9319CB26-C7C5-426C-9322-47D6E46B1584}" dt="2025-04-09T10:54:42.052" v="10577" actId="20577"/>
        <pc:sldMkLst>
          <pc:docMk/>
          <pc:sldMk cId="1567189306" sldId="547"/>
        </pc:sldMkLst>
        <pc:spChg chg="add del mod">
          <ac:chgData name="Vinny Davies" userId="b3c95d76-c150-4dfb-9197-7b6f01d238ad" providerId="ADAL" clId="{9319CB26-C7C5-426C-9322-47D6E46B1584}" dt="2025-04-09T10:54:35.573" v="10555" actId="478"/>
          <ac:spMkLst>
            <pc:docMk/>
            <pc:sldMk cId="1567189306" sldId="547"/>
            <ac:spMk id="4" creationId="{2B6B1869-FF6A-223B-6FD1-5985EE0A6DA3}"/>
          </ac:spMkLst>
        </pc:spChg>
        <pc:spChg chg="del">
          <ac:chgData name="Vinny Davies" userId="b3c95d76-c150-4dfb-9197-7b6f01d238ad" providerId="ADAL" clId="{9319CB26-C7C5-426C-9322-47D6E46B1584}" dt="2025-04-09T10:54:33.007" v="10554" actId="478"/>
          <ac:spMkLst>
            <pc:docMk/>
            <pc:sldMk cId="1567189306" sldId="547"/>
            <ac:spMk id="5" creationId="{B97B4AB0-3CEE-6E43-EB2D-7C3979212176}"/>
          </ac:spMkLst>
        </pc:spChg>
        <pc:spChg chg="add mod">
          <ac:chgData name="Vinny Davies" userId="b3c95d76-c150-4dfb-9197-7b6f01d238ad" providerId="ADAL" clId="{9319CB26-C7C5-426C-9322-47D6E46B1584}" dt="2025-04-09T10:54:42.052" v="10577" actId="20577"/>
          <ac:spMkLst>
            <pc:docMk/>
            <pc:sldMk cId="1567189306" sldId="547"/>
            <ac:spMk id="7" creationId="{DBC2DB24-BA45-E4B8-AD3D-2EE1440A2673}"/>
          </ac:spMkLst>
        </pc:spChg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2601540098" sldId="548"/>
        </pc:sldMkLst>
      </pc:sldChg>
      <pc:sldChg chg="del">
        <pc:chgData name="Vinny Davies" userId="b3c95d76-c150-4dfb-9197-7b6f01d238ad" providerId="ADAL" clId="{9319CB26-C7C5-426C-9322-47D6E46B1584}" dt="2025-04-02T13:50:20.580" v="232" actId="47"/>
        <pc:sldMkLst>
          <pc:docMk/>
          <pc:sldMk cId="2203703946" sldId="549"/>
        </pc:sldMkLst>
      </pc:sldChg>
      <pc:sldChg chg="addSp delSp modSp mod">
        <pc:chgData name="Vinny Davies" userId="b3c95d76-c150-4dfb-9197-7b6f01d238ad" providerId="ADAL" clId="{9319CB26-C7C5-426C-9322-47D6E46B1584}" dt="2025-04-09T10:53:46.724" v="10519" actId="20577"/>
        <pc:sldMkLst>
          <pc:docMk/>
          <pc:sldMk cId="4204096537" sldId="551"/>
        </pc:sldMkLst>
        <pc:spChg chg="add del mod">
          <ac:chgData name="Vinny Davies" userId="b3c95d76-c150-4dfb-9197-7b6f01d238ad" providerId="ADAL" clId="{9319CB26-C7C5-426C-9322-47D6E46B1584}" dt="2025-04-09T10:53:40.790" v="10503" actId="478"/>
          <ac:spMkLst>
            <pc:docMk/>
            <pc:sldMk cId="4204096537" sldId="551"/>
            <ac:spMk id="3" creationId="{56CB38C0-CF3A-9091-C55E-24385402F7C2}"/>
          </ac:spMkLst>
        </pc:spChg>
        <pc:spChg chg="add mod">
          <ac:chgData name="Vinny Davies" userId="b3c95d76-c150-4dfb-9197-7b6f01d238ad" providerId="ADAL" clId="{9319CB26-C7C5-426C-9322-47D6E46B1584}" dt="2025-04-09T10:53:46.724" v="10519" actId="20577"/>
          <ac:spMkLst>
            <pc:docMk/>
            <pc:sldMk cId="4204096537" sldId="551"/>
            <ac:spMk id="4" creationId="{853744D3-4664-ED22-3231-03CD4D58904A}"/>
          </ac:spMkLst>
        </pc:spChg>
        <pc:spChg chg="del">
          <ac:chgData name="Vinny Davies" userId="b3c95d76-c150-4dfb-9197-7b6f01d238ad" providerId="ADAL" clId="{9319CB26-C7C5-426C-9322-47D6E46B1584}" dt="2025-04-09T10:53:40.164" v="10502" actId="478"/>
          <ac:spMkLst>
            <pc:docMk/>
            <pc:sldMk cId="4204096537" sldId="551"/>
            <ac:spMk id="5" creationId="{BB1A6146-9B16-5ED5-40FF-9AB35790AA06}"/>
          </ac:spMkLst>
        </pc:spChg>
      </pc:sldChg>
      <pc:sldChg chg="addSp delSp modSp mod">
        <pc:chgData name="Vinny Davies" userId="b3c95d76-c150-4dfb-9197-7b6f01d238ad" providerId="ADAL" clId="{9319CB26-C7C5-426C-9322-47D6E46B1584}" dt="2025-04-09T10:54:13.634" v="10553" actId="20577"/>
        <pc:sldMkLst>
          <pc:docMk/>
          <pc:sldMk cId="3706576922" sldId="552"/>
        </pc:sldMkLst>
        <pc:spChg chg="add del mod">
          <ac:chgData name="Vinny Davies" userId="b3c95d76-c150-4dfb-9197-7b6f01d238ad" providerId="ADAL" clId="{9319CB26-C7C5-426C-9322-47D6E46B1584}" dt="2025-04-09T10:54:04.460" v="10524" actId="478"/>
          <ac:spMkLst>
            <pc:docMk/>
            <pc:sldMk cId="3706576922" sldId="552"/>
            <ac:spMk id="4" creationId="{814F7436-42F1-E100-C523-1CC5F9B1DE0B}"/>
          </ac:spMkLst>
        </pc:spChg>
        <pc:spChg chg="del">
          <ac:chgData name="Vinny Davies" userId="b3c95d76-c150-4dfb-9197-7b6f01d238ad" providerId="ADAL" clId="{9319CB26-C7C5-426C-9322-47D6E46B1584}" dt="2025-04-09T10:54:02.763" v="10523" actId="478"/>
          <ac:spMkLst>
            <pc:docMk/>
            <pc:sldMk cId="3706576922" sldId="552"/>
            <ac:spMk id="5" creationId="{75B718BE-E4D3-B9FE-B855-82143C597AE0}"/>
          </ac:spMkLst>
        </pc:spChg>
        <pc:spChg chg="add mod">
          <ac:chgData name="Vinny Davies" userId="b3c95d76-c150-4dfb-9197-7b6f01d238ad" providerId="ADAL" clId="{9319CB26-C7C5-426C-9322-47D6E46B1584}" dt="2025-04-09T10:54:13.634" v="10553" actId="20577"/>
          <ac:spMkLst>
            <pc:docMk/>
            <pc:sldMk cId="3706576922" sldId="552"/>
            <ac:spMk id="7" creationId="{BADC7800-B213-A4CF-6D33-D51A5C3CA5F7}"/>
          </ac:spMkLst>
        </pc:spChg>
      </pc:sldChg>
      <pc:sldChg chg="addSp modSp add">
        <pc:chgData name="Vinny Davies" userId="b3c95d76-c150-4dfb-9197-7b6f01d238ad" providerId="ADAL" clId="{9319CB26-C7C5-426C-9322-47D6E46B1584}" dt="2025-04-09T10:39:04.421" v="9861"/>
        <pc:sldMkLst>
          <pc:docMk/>
          <pc:sldMk cId="983767567" sldId="555"/>
        </pc:sldMkLst>
        <pc:spChg chg="add mod">
          <ac:chgData name="Vinny Davies" userId="b3c95d76-c150-4dfb-9197-7b6f01d238ad" providerId="ADAL" clId="{9319CB26-C7C5-426C-9322-47D6E46B1584}" dt="2025-04-09T10:39:02.830" v="9860"/>
          <ac:spMkLst>
            <pc:docMk/>
            <pc:sldMk cId="983767567" sldId="555"/>
            <ac:spMk id="2" creationId="{40F4672E-806E-9C08-D838-8C37A6470CA3}"/>
          </ac:spMkLst>
        </pc:spChg>
        <pc:spChg chg="add mod">
          <ac:chgData name="Vinny Davies" userId="b3c95d76-c150-4dfb-9197-7b6f01d238ad" providerId="ADAL" clId="{9319CB26-C7C5-426C-9322-47D6E46B1584}" dt="2025-04-09T10:39:02.830" v="9860"/>
          <ac:spMkLst>
            <pc:docMk/>
            <pc:sldMk cId="983767567" sldId="555"/>
            <ac:spMk id="3" creationId="{92CE4F06-5708-0D26-BB3B-B5CCCD1191A6}"/>
          </ac:spMkLst>
        </pc:spChg>
        <pc:spChg chg="add mod">
          <ac:chgData name="Vinny Davies" userId="b3c95d76-c150-4dfb-9197-7b6f01d238ad" providerId="ADAL" clId="{9319CB26-C7C5-426C-9322-47D6E46B1584}" dt="2025-04-09T10:39:04.421" v="9861"/>
          <ac:spMkLst>
            <pc:docMk/>
            <pc:sldMk cId="983767567" sldId="555"/>
            <ac:spMk id="7" creationId="{AFB11CB9-3578-532B-0705-4602FE52E473}"/>
          </ac:spMkLst>
        </pc:spChg>
        <pc:spChg chg="add mod">
          <ac:chgData name="Vinny Davies" userId="b3c95d76-c150-4dfb-9197-7b6f01d238ad" providerId="ADAL" clId="{9319CB26-C7C5-426C-9322-47D6E46B1584}" dt="2025-04-09T10:39:04.421" v="9861"/>
          <ac:spMkLst>
            <pc:docMk/>
            <pc:sldMk cId="983767567" sldId="555"/>
            <ac:spMk id="8" creationId="{3AE6DB4A-8565-17D1-FD82-5C794376DA1B}"/>
          </ac:spMkLst>
        </pc:spChg>
      </pc:sldChg>
      <pc:sldChg chg="add">
        <pc:chgData name="Vinny Davies" userId="b3c95d76-c150-4dfb-9197-7b6f01d238ad" providerId="ADAL" clId="{9319CB26-C7C5-426C-9322-47D6E46B1584}" dt="2025-04-09T10:48:21.200" v="9958" actId="2890"/>
        <pc:sldMkLst>
          <pc:docMk/>
          <pc:sldMk cId="2341349815" sldId="556"/>
        </pc:sldMkLst>
      </pc:sldChg>
    </pc:docChg>
  </pc:docChgLst>
  <pc:docChgLst>
    <pc:chgData name="Craig Alexander" userId="cbab3422-1701-47c9-a4f0-14c0d221c31a" providerId="ADAL" clId="{C195CDDB-1AD2-2345-B5F7-A7795E25024A}"/>
    <pc:docChg chg="undo custSel addSld delSld modSld sldOrd modSection modShowInfo">
      <pc:chgData name="Craig Alexander" userId="cbab3422-1701-47c9-a4f0-14c0d221c31a" providerId="ADAL" clId="{C195CDDB-1AD2-2345-B5F7-A7795E25024A}" dt="2025-04-09T12:00:36.253" v="5115" actId="20577"/>
      <pc:docMkLst>
        <pc:docMk/>
      </pc:docMkLst>
      <pc:sldChg chg="addSp delSp modSp mod modClrScheme chgLayout">
        <pc:chgData name="Craig Alexander" userId="cbab3422-1701-47c9-a4f0-14c0d221c31a" providerId="ADAL" clId="{C195CDDB-1AD2-2345-B5F7-A7795E25024A}" dt="2025-04-07T12:11:28.238" v="607" actId="1076"/>
        <pc:sldMkLst>
          <pc:docMk/>
          <pc:sldMk cId="774272777" sldId="523"/>
        </pc:sldMkLst>
        <pc:spChg chg="add mod">
          <ac:chgData name="Craig Alexander" userId="cbab3422-1701-47c9-a4f0-14c0d221c31a" providerId="ADAL" clId="{C195CDDB-1AD2-2345-B5F7-A7795E25024A}" dt="2025-04-07T12:11:28.238" v="607" actId="1076"/>
          <ac:spMkLst>
            <pc:docMk/>
            <pc:sldMk cId="774272777" sldId="523"/>
            <ac:spMk id="4" creationId="{401034F0-02E8-2195-7354-B1BB24DBFB8B}"/>
          </ac:spMkLst>
        </pc:spChg>
        <pc:spChg chg="mod">
          <ac:chgData name="Craig Alexander" userId="cbab3422-1701-47c9-a4f0-14c0d221c31a" providerId="ADAL" clId="{C195CDDB-1AD2-2345-B5F7-A7795E25024A}" dt="2025-04-07T12:09:42.011" v="586" actId="14100"/>
          <ac:spMkLst>
            <pc:docMk/>
            <pc:sldMk cId="774272777" sldId="523"/>
            <ac:spMk id="6" creationId="{00000000-0000-0000-0000-000000000000}"/>
          </ac:spMkLst>
        </pc:spChg>
        <pc:picChg chg="add del mod">
          <ac:chgData name="Craig Alexander" userId="cbab3422-1701-47c9-a4f0-14c0d221c31a" providerId="ADAL" clId="{C195CDDB-1AD2-2345-B5F7-A7795E25024A}" dt="2025-04-07T12:11:03.112" v="601" actId="962"/>
          <ac:picMkLst>
            <pc:docMk/>
            <pc:sldMk cId="774272777" sldId="523"/>
            <ac:picMk id="1026" creationId="{A1AE887F-B5DD-3CC6-E39E-DF443EAF0666}"/>
          </ac:picMkLst>
        </pc:picChg>
      </pc:sldChg>
      <pc:sldChg chg="addSp modSp mod">
        <pc:chgData name="Craig Alexander" userId="cbab3422-1701-47c9-a4f0-14c0d221c31a" providerId="ADAL" clId="{C195CDDB-1AD2-2345-B5F7-A7795E25024A}" dt="2025-04-07T12:57:43.118" v="2173" actId="5793"/>
        <pc:sldMkLst>
          <pc:docMk/>
          <pc:sldMk cId="2504085450" sldId="524"/>
        </pc:sldMkLst>
        <pc:spChg chg="add mod">
          <ac:chgData name="Craig Alexander" userId="cbab3422-1701-47c9-a4f0-14c0d221c31a" providerId="ADAL" clId="{C195CDDB-1AD2-2345-B5F7-A7795E25024A}" dt="2025-04-07T12:55:04.980" v="1773" actId="1076"/>
          <ac:spMkLst>
            <pc:docMk/>
            <pc:sldMk cId="2504085450" sldId="524"/>
            <ac:spMk id="2" creationId="{CBA1EE68-E9FF-2757-8A1D-E3DB49D6A9B6}"/>
          </ac:spMkLst>
        </pc:spChg>
        <pc:spChg chg="mod">
          <ac:chgData name="Craig Alexander" userId="cbab3422-1701-47c9-a4f0-14c0d221c31a" providerId="ADAL" clId="{C195CDDB-1AD2-2345-B5F7-A7795E25024A}" dt="2025-04-07T12:54:10.219" v="1763" actId="20577"/>
          <ac:spMkLst>
            <pc:docMk/>
            <pc:sldMk cId="2504085450" sldId="524"/>
            <ac:spMk id="5" creationId="{EB80147F-FB24-019D-2758-1A9CCB9FC60B}"/>
          </ac:spMkLst>
        </pc:spChg>
        <pc:spChg chg="mod">
          <ac:chgData name="Craig Alexander" userId="cbab3422-1701-47c9-a4f0-14c0d221c31a" providerId="ADAL" clId="{C195CDDB-1AD2-2345-B5F7-A7795E25024A}" dt="2025-04-07T12:57:43.118" v="2173" actId="5793"/>
          <ac:spMkLst>
            <pc:docMk/>
            <pc:sldMk cId="2504085450" sldId="524"/>
            <ac:spMk id="6" creationId="{CCE43AA9-3967-5707-42C7-F7216D194DC9}"/>
          </ac:spMkLst>
        </pc:spChg>
        <pc:picChg chg="add mod">
          <ac:chgData name="Craig Alexander" userId="cbab3422-1701-47c9-a4f0-14c0d221c31a" providerId="ADAL" clId="{C195CDDB-1AD2-2345-B5F7-A7795E25024A}" dt="2025-04-07T12:54:40.894" v="1768" actId="14100"/>
          <ac:picMkLst>
            <pc:docMk/>
            <pc:sldMk cId="2504085450" sldId="524"/>
            <ac:picMk id="5122" creationId="{E2693152-D6DA-BD2E-98FB-A3D328707B73}"/>
          </ac:picMkLst>
        </pc:picChg>
      </pc:sldChg>
      <pc:sldChg chg="addSp modSp mod modClrScheme chgLayout">
        <pc:chgData name="Craig Alexander" userId="cbab3422-1701-47c9-a4f0-14c0d221c31a" providerId="ADAL" clId="{C195CDDB-1AD2-2345-B5F7-A7795E25024A}" dt="2025-04-07T13:19:34.207" v="2562" actId="26606"/>
        <pc:sldMkLst>
          <pc:docMk/>
          <pc:sldMk cId="1814604046" sldId="525"/>
        </pc:sldMkLst>
        <pc:spChg chg="mod">
          <ac:chgData name="Craig Alexander" userId="cbab3422-1701-47c9-a4f0-14c0d221c31a" providerId="ADAL" clId="{C195CDDB-1AD2-2345-B5F7-A7795E25024A}" dt="2025-04-07T13:19:34.207" v="2562" actId="26606"/>
          <ac:spMkLst>
            <pc:docMk/>
            <pc:sldMk cId="1814604046" sldId="525"/>
            <ac:spMk id="6" creationId="{85E0B359-39C2-04CF-45AC-D2B83777FF7D}"/>
          </ac:spMkLst>
        </pc:spChg>
        <pc:picChg chg="add mod">
          <ac:chgData name="Craig Alexander" userId="cbab3422-1701-47c9-a4f0-14c0d221c31a" providerId="ADAL" clId="{C195CDDB-1AD2-2345-B5F7-A7795E25024A}" dt="2025-04-07T13:19:34.207" v="2562" actId="26606"/>
          <ac:picMkLst>
            <pc:docMk/>
            <pc:sldMk cId="1814604046" sldId="525"/>
            <ac:picMk id="2" creationId="{48437DC6-086D-C1AE-9E76-A6173DB4D25B}"/>
          </ac:picMkLst>
        </pc:picChg>
      </pc:sldChg>
      <pc:sldChg chg="addSp delSp modSp mod modClrScheme chgLayout">
        <pc:chgData name="Craig Alexander" userId="cbab3422-1701-47c9-a4f0-14c0d221c31a" providerId="ADAL" clId="{C195CDDB-1AD2-2345-B5F7-A7795E25024A}" dt="2025-04-07T14:43:48.823" v="3977" actId="26606"/>
        <pc:sldMkLst>
          <pc:docMk/>
          <pc:sldMk cId="744076210" sldId="526"/>
        </pc:sldMkLst>
        <pc:spChg chg="mod">
          <ac:chgData name="Craig Alexander" userId="cbab3422-1701-47c9-a4f0-14c0d221c31a" providerId="ADAL" clId="{C195CDDB-1AD2-2345-B5F7-A7795E25024A}" dt="2025-04-07T14:43:48.823" v="3977" actId="26606"/>
          <ac:spMkLst>
            <pc:docMk/>
            <pc:sldMk cId="744076210" sldId="526"/>
            <ac:spMk id="6" creationId="{668C0352-4067-DB16-C52B-17AF354B6F25}"/>
          </ac:spMkLst>
        </pc:spChg>
        <pc:picChg chg="add mod">
          <ac:chgData name="Craig Alexander" userId="cbab3422-1701-47c9-a4f0-14c0d221c31a" providerId="ADAL" clId="{C195CDDB-1AD2-2345-B5F7-A7795E25024A}" dt="2025-04-07T14:43:48.823" v="3977" actId="26606"/>
          <ac:picMkLst>
            <pc:docMk/>
            <pc:sldMk cId="744076210" sldId="526"/>
            <ac:picMk id="8" creationId="{482959AB-33A4-02CC-D231-19CBD1EBFA06}"/>
          </ac:picMkLst>
        </pc:picChg>
      </pc:sldChg>
      <pc:sldChg chg="addSp modSp mod modClrScheme chgLayout">
        <pc:chgData name="Craig Alexander" userId="cbab3422-1701-47c9-a4f0-14c0d221c31a" providerId="ADAL" clId="{C195CDDB-1AD2-2345-B5F7-A7795E25024A}" dt="2025-04-07T14:55:06.591" v="4441" actId="20577"/>
        <pc:sldMkLst>
          <pc:docMk/>
          <pc:sldMk cId="3350909726" sldId="528"/>
        </pc:sldMkLst>
        <pc:spChg chg="mod">
          <ac:chgData name="Craig Alexander" userId="cbab3422-1701-47c9-a4f0-14c0d221c31a" providerId="ADAL" clId="{C195CDDB-1AD2-2345-B5F7-A7795E25024A}" dt="2025-04-07T14:55:06.591" v="4441" actId="20577"/>
          <ac:spMkLst>
            <pc:docMk/>
            <pc:sldMk cId="3350909726" sldId="528"/>
            <ac:spMk id="6" creationId="{960BD008-75A7-844E-C864-5A3034EF5EA9}"/>
          </ac:spMkLst>
        </pc:spChg>
        <pc:picChg chg="add mod">
          <ac:chgData name="Craig Alexander" userId="cbab3422-1701-47c9-a4f0-14c0d221c31a" providerId="ADAL" clId="{C195CDDB-1AD2-2345-B5F7-A7795E25024A}" dt="2025-04-07T14:53:51.120" v="4436" actId="26606"/>
          <ac:picMkLst>
            <pc:docMk/>
            <pc:sldMk cId="3350909726" sldId="528"/>
            <ac:picMk id="2" creationId="{F9BA180A-9112-557A-EDF2-DF14A78BAA33}"/>
          </ac:picMkLst>
        </pc:picChg>
      </pc:sldChg>
      <pc:sldChg chg="modSp add mod">
        <pc:chgData name="Craig Alexander" userId="cbab3422-1701-47c9-a4f0-14c0d221c31a" providerId="ADAL" clId="{C195CDDB-1AD2-2345-B5F7-A7795E25024A}" dt="2025-04-07T13:04:03.292" v="2552" actId="5793"/>
        <pc:sldMkLst>
          <pc:docMk/>
          <pc:sldMk cId="2600830964" sldId="543"/>
        </pc:sldMkLst>
        <pc:spChg chg="mod">
          <ac:chgData name="Craig Alexander" userId="cbab3422-1701-47c9-a4f0-14c0d221c31a" providerId="ADAL" clId="{C195CDDB-1AD2-2345-B5F7-A7795E25024A}" dt="2025-04-07T13:04:03.292" v="2552" actId="5793"/>
          <ac:spMkLst>
            <pc:docMk/>
            <pc:sldMk cId="2600830964" sldId="543"/>
            <ac:spMk id="6" creationId="{00000000-0000-0000-0000-000000000000}"/>
          </ac:spMkLst>
        </pc:spChg>
      </pc:sldChg>
      <pc:sldChg chg="addSp delSp modSp add mod">
        <pc:chgData name="Craig Alexander" userId="cbab3422-1701-47c9-a4f0-14c0d221c31a" providerId="ADAL" clId="{C195CDDB-1AD2-2345-B5F7-A7795E25024A}" dt="2025-04-07T12:29:22.094" v="1072" actId="14100"/>
        <pc:sldMkLst>
          <pc:docMk/>
          <pc:sldMk cId="2197464747" sldId="546"/>
        </pc:sldMkLst>
        <pc:spChg chg="mod">
          <ac:chgData name="Craig Alexander" userId="cbab3422-1701-47c9-a4f0-14c0d221c31a" providerId="ADAL" clId="{C195CDDB-1AD2-2345-B5F7-A7795E25024A}" dt="2025-04-07T12:26:47.132" v="1057" actId="20577"/>
          <ac:spMkLst>
            <pc:docMk/>
            <pc:sldMk cId="2197464747" sldId="546"/>
            <ac:spMk id="6" creationId="{DC1E002C-ABDF-88DD-35B5-B3EE2463A517}"/>
          </ac:spMkLst>
        </pc:spChg>
        <pc:picChg chg="add mod">
          <ac:chgData name="Craig Alexander" userId="cbab3422-1701-47c9-a4f0-14c0d221c31a" providerId="ADAL" clId="{C195CDDB-1AD2-2345-B5F7-A7795E25024A}" dt="2025-04-07T12:27:41.207" v="1064" actId="14100"/>
          <ac:picMkLst>
            <pc:docMk/>
            <pc:sldMk cId="2197464747" sldId="546"/>
            <ac:picMk id="2050" creationId="{D3D88721-8EC8-1279-A30F-41817290A5E7}"/>
          </ac:picMkLst>
        </pc:picChg>
        <pc:picChg chg="add mod">
          <ac:chgData name="Craig Alexander" userId="cbab3422-1701-47c9-a4f0-14c0d221c31a" providerId="ADAL" clId="{C195CDDB-1AD2-2345-B5F7-A7795E25024A}" dt="2025-04-07T12:29:11.894" v="1068" actId="1076"/>
          <ac:picMkLst>
            <pc:docMk/>
            <pc:sldMk cId="2197464747" sldId="546"/>
            <ac:picMk id="2052" creationId="{46C245EB-A2A6-63F5-667A-DE9D85EDB3B9}"/>
          </ac:picMkLst>
        </pc:picChg>
        <pc:picChg chg="add mod">
          <ac:chgData name="Craig Alexander" userId="cbab3422-1701-47c9-a4f0-14c0d221c31a" providerId="ADAL" clId="{C195CDDB-1AD2-2345-B5F7-A7795E25024A}" dt="2025-04-07T12:29:22.094" v="1072" actId="14100"/>
          <ac:picMkLst>
            <pc:docMk/>
            <pc:sldMk cId="2197464747" sldId="546"/>
            <ac:picMk id="2054" creationId="{013EFD6D-A52A-FB6F-8CC2-1C71B6B09C37}"/>
          </ac:picMkLst>
        </pc:picChg>
      </pc:sldChg>
      <pc:sldChg chg="addSp delSp modSp add mod">
        <pc:chgData name="Craig Alexander" userId="cbab3422-1701-47c9-a4f0-14c0d221c31a" providerId="ADAL" clId="{C195CDDB-1AD2-2345-B5F7-A7795E25024A}" dt="2025-04-07T12:48:55.344" v="1729" actId="1076"/>
        <pc:sldMkLst>
          <pc:docMk/>
          <pc:sldMk cId="1567189306" sldId="547"/>
        </pc:sldMkLst>
        <pc:spChg chg="mod">
          <ac:chgData name="Craig Alexander" userId="cbab3422-1701-47c9-a4f0-14c0d221c31a" providerId="ADAL" clId="{C195CDDB-1AD2-2345-B5F7-A7795E25024A}" dt="2025-04-07T12:47:33.810" v="1711" actId="20577"/>
          <ac:spMkLst>
            <pc:docMk/>
            <pc:sldMk cId="1567189306" sldId="547"/>
            <ac:spMk id="6" creationId="{D9A73C8A-2503-95DB-A2A4-17307455FA1D}"/>
          </ac:spMkLst>
        </pc:spChg>
        <pc:picChg chg="add mod">
          <ac:chgData name="Craig Alexander" userId="cbab3422-1701-47c9-a4f0-14c0d221c31a" providerId="ADAL" clId="{C195CDDB-1AD2-2345-B5F7-A7795E25024A}" dt="2025-04-07T12:48:49.715" v="1727" actId="1076"/>
          <ac:picMkLst>
            <pc:docMk/>
            <pc:sldMk cId="1567189306" sldId="547"/>
            <ac:picMk id="2" creationId="{AA870DB9-4131-4CBC-CE4C-C1E537EEB6F2}"/>
          </ac:picMkLst>
        </pc:picChg>
        <pc:picChg chg="add mod">
          <ac:chgData name="Craig Alexander" userId="cbab3422-1701-47c9-a4f0-14c0d221c31a" providerId="ADAL" clId="{C195CDDB-1AD2-2345-B5F7-A7795E25024A}" dt="2025-04-07T12:48:55.344" v="1729" actId="1076"/>
          <ac:picMkLst>
            <pc:docMk/>
            <pc:sldMk cId="1567189306" sldId="547"/>
            <ac:picMk id="4098" creationId="{867C4F31-8AA6-216F-495D-021AAF410ED5}"/>
          </ac:picMkLst>
        </pc:picChg>
        <pc:picChg chg="add mod">
          <ac:chgData name="Craig Alexander" userId="cbab3422-1701-47c9-a4f0-14c0d221c31a" providerId="ADAL" clId="{C195CDDB-1AD2-2345-B5F7-A7795E25024A}" dt="2025-04-07T12:48:53.112" v="1728" actId="1076"/>
          <ac:picMkLst>
            <pc:docMk/>
            <pc:sldMk cId="1567189306" sldId="547"/>
            <ac:picMk id="4102" creationId="{D440728C-EC63-C4D0-0E9C-F7E1416E140B}"/>
          </ac:picMkLst>
        </pc:picChg>
      </pc:sldChg>
      <pc:sldChg chg="add del">
        <pc:chgData name="Craig Alexander" userId="cbab3422-1701-47c9-a4f0-14c0d221c31a" providerId="ADAL" clId="{C195CDDB-1AD2-2345-B5F7-A7795E25024A}" dt="2025-04-07T12:25:27.761" v="962"/>
        <pc:sldMkLst>
          <pc:docMk/>
          <pc:sldMk cId="3636906979" sldId="547"/>
        </pc:sldMkLst>
      </pc:sldChg>
      <pc:sldChg chg="addSp delSp modSp add mod">
        <pc:chgData name="Craig Alexander" userId="cbab3422-1701-47c9-a4f0-14c0d221c31a" providerId="ADAL" clId="{C195CDDB-1AD2-2345-B5F7-A7795E25024A}" dt="2025-04-07T13:03:05.611" v="2545" actId="20577"/>
        <pc:sldMkLst>
          <pc:docMk/>
          <pc:sldMk cId="153072315" sldId="548"/>
        </pc:sldMkLst>
        <pc:spChg chg="mod">
          <ac:chgData name="Craig Alexander" userId="cbab3422-1701-47c9-a4f0-14c0d221c31a" providerId="ADAL" clId="{C195CDDB-1AD2-2345-B5F7-A7795E25024A}" dt="2025-04-07T12:57:57.336" v="2196" actId="20577"/>
          <ac:spMkLst>
            <pc:docMk/>
            <pc:sldMk cId="153072315" sldId="548"/>
            <ac:spMk id="5" creationId="{E2944D37-2CA2-CE6E-56DC-A7CE299453C4}"/>
          </ac:spMkLst>
        </pc:spChg>
        <pc:spChg chg="mod">
          <ac:chgData name="Craig Alexander" userId="cbab3422-1701-47c9-a4f0-14c0d221c31a" providerId="ADAL" clId="{C195CDDB-1AD2-2345-B5F7-A7795E25024A}" dt="2025-04-07T13:03:05.611" v="2545" actId="20577"/>
          <ac:spMkLst>
            <pc:docMk/>
            <pc:sldMk cId="153072315" sldId="548"/>
            <ac:spMk id="6" creationId="{5211C874-802D-7912-7867-3E099F99AE78}"/>
          </ac:spMkLst>
        </pc:spChg>
        <pc:picChg chg="add mod">
          <ac:chgData name="Craig Alexander" userId="cbab3422-1701-47c9-a4f0-14c0d221c31a" providerId="ADAL" clId="{C195CDDB-1AD2-2345-B5F7-A7795E25024A}" dt="2025-04-07T13:00:53.998" v="2403" actId="1076"/>
          <ac:picMkLst>
            <pc:docMk/>
            <pc:sldMk cId="153072315" sldId="548"/>
            <ac:picMk id="3" creationId="{BE63CF44-0C4C-FA5E-B821-1E611B0FD1EE}"/>
          </ac:picMkLst>
        </pc:picChg>
      </pc:sldChg>
      <pc:sldChg chg="modSp add mod">
        <pc:chgData name="Craig Alexander" userId="cbab3422-1701-47c9-a4f0-14c0d221c31a" providerId="ADAL" clId="{C195CDDB-1AD2-2345-B5F7-A7795E25024A}" dt="2025-04-07T13:03:38.674" v="2547" actId="20577"/>
        <pc:sldMkLst>
          <pc:docMk/>
          <pc:sldMk cId="1521330568" sldId="549"/>
        </pc:sldMkLst>
        <pc:spChg chg="mod">
          <ac:chgData name="Craig Alexander" userId="cbab3422-1701-47c9-a4f0-14c0d221c31a" providerId="ADAL" clId="{C195CDDB-1AD2-2345-B5F7-A7795E25024A}" dt="2025-04-07T13:03:38.674" v="2547" actId="20577"/>
          <ac:spMkLst>
            <pc:docMk/>
            <pc:sldMk cId="1521330568" sldId="549"/>
            <ac:spMk id="6" creationId="{00000000-0000-0000-0000-000000000000}"/>
          </ac:spMkLst>
        </pc:spChg>
      </pc:sldChg>
      <pc:sldChg chg="modSp add del mod">
        <pc:chgData name="Craig Alexander" userId="cbab3422-1701-47c9-a4f0-14c0d221c31a" providerId="ADAL" clId="{C195CDDB-1AD2-2345-B5F7-A7795E25024A}" dt="2025-04-09T09:21:47.144" v="4985" actId="2696"/>
        <pc:sldMkLst>
          <pc:docMk/>
          <pc:sldMk cId="3893178756" sldId="550"/>
        </pc:sldMkLst>
      </pc:sldChg>
      <pc:sldChg chg="delSp modSp add mod">
        <pc:chgData name="Craig Alexander" userId="cbab3422-1701-47c9-a4f0-14c0d221c31a" providerId="ADAL" clId="{C195CDDB-1AD2-2345-B5F7-A7795E25024A}" dt="2025-04-07T13:42:49.413" v="3407" actId="20577"/>
        <pc:sldMkLst>
          <pc:docMk/>
          <pc:sldMk cId="4204096537" sldId="551"/>
        </pc:sldMkLst>
        <pc:spChg chg="mod">
          <ac:chgData name="Craig Alexander" userId="cbab3422-1701-47c9-a4f0-14c0d221c31a" providerId="ADAL" clId="{C195CDDB-1AD2-2345-B5F7-A7795E25024A}" dt="2025-04-07T13:42:49.413" v="3407" actId="20577"/>
          <ac:spMkLst>
            <pc:docMk/>
            <pc:sldMk cId="4204096537" sldId="551"/>
            <ac:spMk id="6" creationId="{1A879E9B-21AA-1406-2895-340F69068604}"/>
          </ac:spMkLst>
        </pc:spChg>
      </pc:sldChg>
      <pc:sldChg chg="modSp add mod modClrScheme chgLayout">
        <pc:chgData name="Craig Alexander" userId="cbab3422-1701-47c9-a4f0-14c0d221c31a" providerId="ADAL" clId="{C195CDDB-1AD2-2345-B5F7-A7795E25024A}" dt="2025-04-07T14:43:59.536" v="3978" actId="26606"/>
        <pc:sldMkLst>
          <pc:docMk/>
          <pc:sldMk cId="3706576922" sldId="552"/>
        </pc:sldMkLst>
        <pc:spChg chg="mod">
          <ac:chgData name="Craig Alexander" userId="cbab3422-1701-47c9-a4f0-14c0d221c31a" providerId="ADAL" clId="{C195CDDB-1AD2-2345-B5F7-A7795E25024A}" dt="2025-04-07T14:43:59.536" v="3978" actId="26606"/>
          <ac:spMkLst>
            <pc:docMk/>
            <pc:sldMk cId="3706576922" sldId="552"/>
            <ac:spMk id="6" creationId="{75DF6489-DD17-70C8-3C7E-B6A3E5A33582}"/>
          </ac:spMkLst>
        </pc:spChg>
        <pc:picChg chg="mod">
          <ac:chgData name="Craig Alexander" userId="cbab3422-1701-47c9-a4f0-14c0d221c31a" providerId="ADAL" clId="{C195CDDB-1AD2-2345-B5F7-A7795E25024A}" dt="2025-04-07T14:43:59.536" v="3978" actId="26606"/>
          <ac:picMkLst>
            <pc:docMk/>
            <pc:sldMk cId="3706576922" sldId="552"/>
            <ac:picMk id="3" creationId="{873A3A87-0E4F-3668-AC0F-5A0118EC19E1}"/>
          </ac:picMkLst>
        </pc:picChg>
      </pc:sldChg>
      <pc:sldChg chg="addSp modSp add mod">
        <pc:chgData name="Craig Alexander" userId="cbab3422-1701-47c9-a4f0-14c0d221c31a" providerId="ADAL" clId="{C195CDDB-1AD2-2345-B5F7-A7795E25024A}" dt="2025-04-07T15:01:13.239" v="4984" actId="20577"/>
        <pc:sldMkLst>
          <pc:docMk/>
          <pc:sldMk cId="45698765" sldId="553"/>
        </pc:sldMkLst>
        <pc:spChg chg="mod">
          <ac:chgData name="Craig Alexander" userId="cbab3422-1701-47c9-a4f0-14c0d221c31a" providerId="ADAL" clId="{C195CDDB-1AD2-2345-B5F7-A7795E25024A}" dt="2025-04-07T14:48:16.663" v="4431" actId="20577"/>
          <ac:spMkLst>
            <pc:docMk/>
            <pc:sldMk cId="45698765" sldId="553"/>
            <ac:spMk id="5" creationId="{A669C05B-EBE6-7EFF-701C-E041814CDE30}"/>
          </ac:spMkLst>
        </pc:spChg>
        <pc:spChg chg="mod">
          <ac:chgData name="Craig Alexander" userId="cbab3422-1701-47c9-a4f0-14c0d221c31a" providerId="ADAL" clId="{C195CDDB-1AD2-2345-B5F7-A7795E25024A}" dt="2025-04-07T15:01:13.239" v="4984" actId="20577"/>
          <ac:spMkLst>
            <pc:docMk/>
            <pc:sldMk cId="45698765" sldId="553"/>
            <ac:spMk id="6" creationId="{DF26219D-4CD2-81FC-A6E9-711B960F6ED1}"/>
          </ac:spMkLst>
        </pc:spChg>
        <pc:picChg chg="add mod">
          <ac:chgData name="Craig Alexander" userId="cbab3422-1701-47c9-a4f0-14c0d221c31a" providerId="ADAL" clId="{C195CDDB-1AD2-2345-B5F7-A7795E25024A}" dt="2025-04-07T14:54:54.515" v="4439" actId="1076"/>
          <ac:picMkLst>
            <pc:docMk/>
            <pc:sldMk cId="45698765" sldId="553"/>
            <ac:picMk id="2" creationId="{9044FCDA-1A68-71D2-82B6-D110EDDFCC3D}"/>
          </ac:picMkLst>
        </pc:picChg>
      </pc:sldChg>
      <pc:sldChg chg="modSp add mod ord">
        <pc:chgData name="Craig Alexander" userId="cbab3422-1701-47c9-a4f0-14c0d221c31a" providerId="ADAL" clId="{C195CDDB-1AD2-2345-B5F7-A7795E25024A}" dt="2025-04-09T09:21:59.063" v="4988" actId="20577"/>
        <pc:sldMkLst>
          <pc:docMk/>
          <pc:sldMk cId="1045223639" sldId="554"/>
        </pc:sldMkLst>
        <pc:spChg chg="mod">
          <ac:chgData name="Craig Alexander" userId="cbab3422-1701-47c9-a4f0-14c0d221c31a" providerId="ADAL" clId="{C195CDDB-1AD2-2345-B5F7-A7795E25024A}" dt="2025-04-09T09:21:59.063" v="4988" actId="20577"/>
          <ac:spMkLst>
            <pc:docMk/>
            <pc:sldMk cId="1045223639" sldId="554"/>
            <ac:spMk id="6" creationId="{00000000-0000-0000-0000-000000000000}"/>
          </ac:spMkLst>
        </pc:spChg>
      </pc:sldChg>
      <pc:sldChg chg="addSp delSp modSp add mod">
        <pc:chgData name="Craig Alexander" userId="cbab3422-1701-47c9-a4f0-14c0d221c31a" providerId="ADAL" clId="{C195CDDB-1AD2-2345-B5F7-A7795E25024A}" dt="2025-04-09T12:00:36.253" v="5115" actId="20577"/>
        <pc:sldMkLst>
          <pc:docMk/>
          <pc:sldMk cId="2841251342" sldId="557"/>
        </pc:sldMkLst>
        <pc:spChg chg="mod">
          <ac:chgData name="Craig Alexander" userId="cbab3422-1701-47c9-a4f0-14c0d221c31a" providerId="ADAL" clId="{C195CDDB-1AD2-2345-B5F7-A7795E25024A}" dt="2025-04-09T12:00:36.253" v="5115" actId="20577"/>
          <ac:spMkLst>
            <pc:docMk/>
            <pc:sldMk cId="2841251342" sldId="557"/>
            <ac:spMk id="6" creationId="{DE1D110A-1844-6AF6-5903-2A191C07F326}"/>
          </ac:spMkLst>
        </pc:spChg>
        <pc:spChg chg="mod">
          <ac:chgData name="Craig Alexander" userId="cbab3422-1701-47c9-a4f0-14c0d221c31a" providerId="ADAL" clId="{C195CDDB-1AD2-2345-B5F7-A7795E25024A}" dt="2025-04-09T11:59:13.041" v="5007" actId="20577"/>
          <ac:spMkLst>
            <pc:docMk/>
            <pc:sldMk cId="2841251342" sldId="557"/>
            <ac:spMk id="7" creationId="{41DFF862-57CD-4E0B-6509-6382A00D55EE}"/>
          </ac:spMkLst>
        </pc:spChg>
        <pc:picChg chg="del">
          <ac:chgData name="Craig Alexander" userId="cbab3422-1701-47c9-a4f0-14c0d221c31a" providerId="ADAL" clId="{C195CDDB-1AD2-2345-B5F7-A7795E25024A}" dt="2025-04-09T11:58:46.720" v="4991" actId="478"/>
          <ac:picMkLst>
            <pc:docMk/>
            <pc:sldMk cId="2841251342" sldId="557"/>
            <ac:picMk id="2" creationId="{82363F93-E959-0329-AC78-65B0EB50E2C8}"/>
          </ac:picMkLst>
        </pc:picChg>
        <pc:picChg chg="add mod">
          <ac:chgData name="Craig Alexander" userId="cbab3422-1701-47c9-a4f0-14c0d221c31a" providerId="ADAL" clId="{C195CDDB-1AD2-2345-B5F7-A7795E25024A}" dt="2025-04-09T11:59:29.777" v="5014" actId="1076"/>
          <ac:picMkLst>
            <pc:docMk/>
            <pc:sldMk cId="2841251342" sldId="557"/>
            <ac:picMk id="1026" creationId="{2E4A8431-6972-3F9A-D780-11D57DC6C64C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95AE2-43AC-144B-AE88-DCB376799F11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24E5BB-E6B0-B84A-ABCD-9A3E9C2D7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42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55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02E4A-CF2A-0A99-7067-CFA8077B9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849F7D-DE0F-5249-2F24-D5A4B078C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180F87-2BED-EBC0-D375-669E525B0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9492-E234-4736-E542-1DE37441E5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828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9821D-2115-1F69-1A2D-93A5525B0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AADFF2-2FD0-5A4F-77E0-4750718561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1FB3C2-EFD1-813D-1ECB-7972B98D81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AB393-F9CF-FB78-531B-AB3F09540B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9527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9ED9D-40AE-5BDF-FCF8-3C461CD69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11DFD0-9B39-7EED-5813-3D3C4D574A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0D3F85-6EC9-5D79-FB03-A17D8C3FAA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4D5CC-305D-EDCB-8E18-6D3771A346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412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BBD4F6-78E2-2F1A-213C-C68DBE761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E3F417-A98D-AF5A-A593-7FC062A5EF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892080-1A67-0F8F-CEBE-ADC672FE91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241E-2603-E480-2F66-C7E6920496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4274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28771-8A62-E880-87B0-B23783C60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878C04-02B5-7C9A-12BE-C6DB0CA92F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40D3EA-677A-4608-1619-AD423578D7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98C16E-E7CB-9EDD-A038-ED4C6EDBF0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69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75A86-B6B1-72B6-53D4-98CF69A6A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621AD6-81E0-6ACB-1B9A-6D19495D3E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8A894B-C8C2-34E3-8C27-FACC0E7802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0BBB44-B2E3-3E46-7F89-88FE18D03C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248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951C0-CBCF-959F-8F76-779406ECB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D45EA7-EBEA-F597-7C06-C95C26CB89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28A0D1-A6BA-6F3E-7F0E-AE5A5050FC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1C4E3-8BB8-6E66-6B8D-28AE86ABBD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803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1F0DC-6601-47FA-815A-752A75277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A7BD72-0A2B-80BB-8C63-C16CFC70EE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DE1011-BE42-99F3-F18D-F91661E4D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5CEF87-1A43-AE2F-1B7E-07FF27CF2A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8913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123D4-47B2-9DEE-58C2-7C844C011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AADC77-E23E-0E11-8A4B-05EA1320F0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A17282-7020-AD38-F07F-F6E77FBF82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1E8F87-BD48-BB9E-0917-7853AEF1A0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986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EF72CA-5D56-4DBF-131D-2CB1D1C9B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C8519C-D2DF-EEC5-34E8-55E3BEFE15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50FC2F-8C4F-911F-0947-0EDA171BC2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2DD87-C4A8-12DE-EA1A-7651BF2587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78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FE527-4638-E0B2-D65C-61438613E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2E68F2-162E-6C17-DE04-3D2E06F722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259855-9C8F-8ECB-33EB-6A8CFC728A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95B15B-892B-389B-275B-9799A8B426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938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9DB7E-7BD5-2D0F-5B28-C3594F382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FD6254-1FAF-E5FC-82AA-CDC7C1CD00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8A684C-CFDB-2CFE-1D69-1B1E560B66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A25902-FC48-D54E-2C1C-F698522515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328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EE91CF-E160-10D7-E5FE-2B635F18D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CAE078-5E89-4C9B-98A0-23150C673A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73A531-672E-D480-FF82-973A90D1CE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9C061-0957-F574-E9A4-D6799E8F5F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1298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11469-93E1-B0B4-4EC1-0240E8EBE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65C100-37F9-6EBB-F7FE-CD4BBC16E8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CF3C16-6C38-D618-A21E-14DAC84F4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4028B-C7EA-2F56-1D2F-11D481751F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018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043C5-EB5C-082B-BBBD-59793CADD7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0B008C-67E4-B1DF-5E1F-7D5A4D3B8E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9AEA2C-6F1C-1053-03CE-6A4FC99673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8FE7B-7BB6-6748-B5E9-5B6FFC329F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573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C1C51-BF98-AA34-68F5-3BDFBB857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8B6ECD-F5AB-E333-37A4-CCC8B4BA92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E33458-D1F2-CF25-ED82-100145D17D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5CE7-8A3A-F39C-B251-B84E8526DE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4866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5C2B6-6642-8780-2620-A008D7691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6ED776-CF44-D529-3567-DFFE4CA1DC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D707A4-CD3C-6646-B496-ABF8EFE686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5ACBFD-A9E2-9DF2-9F0D-5D56EBF3D2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04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00554-80EF-62CD-AEEF-B16783F1E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AB5A7C-EB9E-FC56-4C4C-E331243617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E1812A-0439-9EA7-EC76-04A379136D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888375-F750-8840-FA54-17F901811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90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7C2D8-573B-5F1E-A6A4-854E0F360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F21550-F5EB-E655-4C35-361055021A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B0AD7E-0961-B5D3-6623-4C2734AE8E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D46411-0E31-DD1A-46B2-9D175B8E2A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6237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BE5AE6-5A76-EAC1-8692-0310E7A2A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0431E9-735C-3408-8046-3BAE3808CD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5610A3-7763-3A3E-AD11-85BB468B85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A16F1-19F2-132E-CF7F-B55B0DAF51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317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533F74-8D1D-D064-08A9-D13EE8ED1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A83591-964B-BDB0-BF67-299335FD02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BC8154-CEBE-1FA1-B6F8-F59BA88F05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DE64A4-C052-F591-E328-21E4C8F7B0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934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2A7ED-2A2C-5079-74EA-D0EDA7D07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04C9FC-C56E-1447-7B8D-42C40CC556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16DE11-2B9C-0868-E7E7-809BD50B66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93966D-AE30-5A9A-672B-AF62301332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2960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3F636-7285-1F31-25A6-1A4086852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2AB683-A2A2-6E8E-26C3-44884038B7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DD082A-6412-01B4-CF16-030884F129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752ED1-BB3B-A538-95DD-375D5B1FEA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8657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B7D44-FC5A-AE6C-FF92-35F68D3BB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D56413-2A30-91F5-94D9-5A811395D9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D203F9-B089-2DD7-C746-729C652F2C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6BE27-8942-3800-A26D-176794911A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264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61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7FF95-A1AE-DC34-B246-22E32E0C8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AE31E9-0DA3-2B59-82EF-471357BF98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9299CD-471D-03A0-CA50-5A26F37973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8BCD7-B4E7-546D-3561-C7E8322761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14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D0B17-DB00-3F51-4EA2-7D3EB1842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BC790F-83BA-C630-18F6-D2237CF492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EF2B13-1E7B-11E7-A2A6-883DD714A3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D50E3-193E-7EF8-ABB7-D51809DBEF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869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17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82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548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A6CB2-AA1E-27A4-7B5B-2A7398A29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BB7F82-282B-F213-E6B9-DF09EFC8E1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B799B5-4F90-AC0E-5860-CD57CFB3F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40C4C-B6B8-1FA8-8F6C-7A389C92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85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3BB4406-02B4-284F-84C5-A21F22E6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5FEA054A-F191-E34B-8C26-BA11F3F0C0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474450" cy="46069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170" y="365126"/>
            <a:ext cx="8713630" cy="1040342"/>
          </a:xfrm>
        </p:spPr>
        <p:txBody>
          <a:bodyPr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2524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3048" y="365125"/>
            <a:ext cx="8702339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9408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97420DD-2415-454D-AA0F-DBDA719C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128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680" y="2123676"/>
            <a:ext cx="4027169" cy="1600200"/>
          </a:xfrm>
        </p:spPr>
        <p:txBody>
          <a:bodyPr anchor="t"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1680" y="3934224"/>
            <a:ext cx="4030345" cy="19347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8039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9978F3-40AA-B047-B077-E6C1CE004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418" y="1657926"/>
            <a:ext cx="6629400" cy="789709"/>
          </a:xfrm>
        </p:spPr>
        <p:txBody>
          <a:bodyPr/>
          <a:lstStyle>
            <a:lvl1pPr algn="l">
              <a:defRPr/>
            </a:lvl1pPr>
          </a:lstStyle>
          <a:p>
            <a:endParaRPr lang="en-GB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57762F7-94EF-0744-BA0E-BF26083BC29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90563" y="3016250"/>
            <a:ext cx="5680075" cy="6223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4273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C5A3FE5F-792E-894C-96F2-B918CA1BC6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567" y="1705342"/>
            <a:ext cx="11100631" cy="4740427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400" b="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Body text Arial 24pt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1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qu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8795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A2E3E9-8DBB-5745-BD29-CD970B695CE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248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1800" y="681037"/>
            <a:ext cx="5842000" cy="1009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24FB1-CB24-4B4C-BFD4-AD276D9A4059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9F3F6-C255-4AC5-91C2-3F61B6509B36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262A0F-9E49-6B4D-94F3-647B33A2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9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2" r:id="rId2"/>
    <p:sldLayoutId id="2147483653" r:id="rId3"/>
    <p:sldLayoutId id="2147483654" r:id="rId4"/>
    <p:sldLayoutId id="2147483656" r:id="rId5"/>
    <p:sldLayoutId id="2147483649" r:id="rId6"/>
    <p:sldLayoutId id="2147483684" r:id="rId7"/>
    <p:sldLayoutId id="2147483691" r:id="rId8"/>
    <p:sldLayoutId id="2147483692" r:id="rId9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github.com/vinnydavies/presentations/blob/master/UKCOTS2024_VinnyDavies.pdf" TargetMode="External"/><Relationship Id="rId5" Type="http://schemas.openxmlformats.org/officeDocument/2006/relationships/hyperlink" Target="mailto:Vinny.Davies@Glasgow.ac.uk" TargetMode="External"/><Relationship Id="rId4" Type="http://schemas.openxmlformats.org/officeDocument/2006/relationships/hyperlink" Target="mailto:Craig.Alexander.2@Glasgow.ac.u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he Gilbert Scott Building">
            <a:extLst>
              <a:ext uri="{FF2B5EF4-FFF2-40B4-BE49-F238E27FC236}">
                <a16:creationId xmlns:a16="http://schemas.microsoft.com/office/drawing/2014/main" id="{FF1A23DB-72C1-9274-CD20-393ED6169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9887" y="1711716"/>
            <a:ext cx="7928482" cy="11838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noProof="0">
                <a:solidFill>
                  <a:schemeClr val="tx1"/>
                </a:solidFill>
              </a:rPr>
              <a:t>Incorporating technology into the curriculum and educating the educators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645152" y="2868708"/>
            <a:ext cx="7350923" cy="8251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noProof="0">
                <a:solidFill>
                  <a:schemeClr val="tx1"/>
                </a:solidFill>
              </a:rPr>
              <a:t>Dr Craig Alexander &amp; Dr Vinny Davies, </a:t>
            </a:r>
          </a:p>
          <a:p>
            <a:pPr marL="0" indent="0">
              <a:buNone/>
            </a:pPr>
            <a:r>
              <a:rPr lang="en-GB" noProof="0">
                <a:solidFill>
                  <a:schemeClr val="tx1"/>
                </a:solidFill>
              </a:rPr>
              <a:t>University of Glasgow</a:t>
            </a:r>
          </a:p>
        </p:txBody>
      </p:sp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04F30-7F87-0065-AEAA-E20AA647D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DF6489-DD17-70C8-3C7E-B6A3E5A33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>
            <a:norm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 noProof="0"/>
              <a:t>The good – Students have exposure to both languages in the programme.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/>
              <a:t>The problem – How many staff know Python to do this?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 noProof="0"/>
              <a:t>Do staff have to learn Python?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/>
              <a:t>It depends – code for some courses may be easier to create over others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 noProof="0"/>
              <a:t>How can we support this?</a:t>
            </a:r>
          </a:p>
          <a:p>
            <a:pPr marL="457200" lvl="1" indent="0">
              <a:spcAft>
                <a:spcPts val="667"/>
              </a:spcAft>
              <a:buNone/>
            </a:pPr>
            <a:endParaRPr lang="en-GB" kern="0" noProof="0"/>
          </a:p>
        </p:txBody>
      </p:sp>
      <p:pic>
        <p:nvPicPr>
          <p:cNvPr id="3" name="Picture 2" descr="a python snake twisted around a giant letter R">
            <a:extLst>
              <a:ext uri="{FF2B5EF4-FFF2-40B4-BE49-F238E27FC236}">
                <a16:creationId xmlns:a16="http://schemas.microsoft.com/office/drawing/2014/main" id="{873A3A87-0E4F-3668-AC0F-5A0118EC1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78852" y="1608667"/>
            <a:ext cx="4568296" cy="4568296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ADC7800-B213-A4CF-6D33-D51A5C3CA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/>
              <a:t>Multi Code Integration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06576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EE985-164F-A8B1-141E-34C20325E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5E0B359-39C2-04CF-45AC-D2B83777FF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>
            <a:norm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/>
              <a:t>Version control is becoming an ever-increasing feature within roles across academia and industry in statistics.</a:t>
            </a:r>
          </a:p>
          <a:p>
            <a:pPr marL="0" indent="0">
              <a:spcAft>
                <a:spcPts val="667"/>
              </a:spcAft>
              <a:buNone/>
            </a:pPr>
            <a:r>
              <a:rPr lang="en-GB"/>
              <a:t> 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/>
              <a:t>How do we integrate teaching version control into our learning and teaching practice?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kern="0" noProof="0"/>
          </a:p>
        </p:txBody>
      </p:sp>
      <p:pic>
        <p:nvPicPr>
          <p:cNvPr id="2" name="Picture 2" descr="GitHub Logos and Usage · GitHub">
            <a:extLst>
              <a:ext uri="{FF2B5EF4-FFF2-40B4-BE49-F238E27FC236}">
                <a16:creationId xmlns:a16="http://schemas.microsoft.com/office/drawing/2014/main" id="{48437DC6-086D-C1AE-9E76-A6173DB4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2" r="2" b="8586"/>
          <a:stretch/>
        </p:blipFill>
        <p:spPr bwMode="auto">
          <a:xfrm>
            <a:off x="6172200" y="1608667"/>
            <a:ext cx="5181600" cy="4568296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FA30BF2-E79D-EF75-55BC-A4D419820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/>
              <a:t>Version Control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14604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FC2E8-3194-FBF0-2195-9CE5D817D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A879E9B-21AA-1406-2895-340F690686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868378" cy="4568296"/>
          </a:xfrm>
        </p:spPr>
        <p:txBody>
          <a:bodyPr>
            <a:norm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 noProof="0"/>
              <a:t>Some things we have done at Glasgow: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/>
              <a:t>Created a short Version Control course. Designed for staff &amp; students and currently taught across several programmes. 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/>
              <a:t>Using version control in assessments – great for group projects.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/>
              <a:t>Programme design – using </a:t>
            </a:r>
            <a:r>
              <a:rPr lang="en-GB" kern="0" err="1"/>
              <a:t>Github</a:t>
            </a:r>
            <a:r>
              <a:rPr lang="en-GB" kern="0"/>
              <a:t> to share course materials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endParaRPr lang="en-GB" kern="0"/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 noProof="0"/>
              <a:t>Similar issues with learning Python for staff, though training through the short course has worked well, and several staff use version control within their research. 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endParaRPr lang="en-GB" kern="0"/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endParaRPr lang="en-GB" kern="0" noProof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53744D3-4664-ED22-3231-03CD4D589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/>
              <a:t>Version Control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04096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297C8-106C-E7BA-BFD9-362534D16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68C0352-4067-DB16-C52B-17AF354B6F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>
            <a:norm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The use of machine learning is common in industry – clear demand to cover these methods. 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We don’t want to teach a ‘black-box’ style course, explain why models work, when to use them. 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Use</a:t>
            </a:r>
            <a:r>
              <a:rPr lang="en-GB" sz="2000" kern="0"/>
              <a:t> classical methods to motivate ML use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Coding – R can do a lot of these things, but Python </a:t>
            </a:r>
            <a:r>
              <a:rPr lang="en-GB" sz="2000" kern="0"/>
              <a:t>can be better (</a:t>
            </a:r>
            <a:r>
              <a:rPr lang="en-GB" sz="2000" kern="0" err="1"/>
              <a:t>tidymodels</a:t>
            </a:r>
            <a:r>
              <a:rPr lang="en-GB" sz="2000" kern="0"/>
              <a:t> seems to be a new R solution)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How much </a:t>
            </a:r>
            <a:r>
              <a:rPr lang="en-GB" sz="2000" kern="0"/>
              <a:t>do we cover? How many courses?</a:t>
            </a:r>
            <a:endParaRPr lang="en-GB" sz="2000" kern="0" noProof="0"/>
          </a:p>
          <a:p>
            <a:pPr marL="457200" lvl="1" indent="0">
              <a:spcAft>
                <a:spcPts val="667"/>
              </a:spcAft>
              <a:buNone/>
            </a:pPr>
            <a:endParaRPr lang="en-GB" sz="2000" kern="0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2959AB-33A4-02CC-D231-19CBD1EBF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852" y="1608667"/>
            <a:ext cx="4568296" cy="4568296"/>
          </a:xfrm>
          <a:prstGeom prst="rect">
            <a:avLst/>
          </a:prstGeom>
          <a:noFill/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5751F5B-31C6-5AEB-BF21-C92BB161A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7440762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91CD27-78A5-5533-87FC-05B4A2AA2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BD008-75A7-844E-C864-5A3034EF5E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>
            <a:norm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200" kern="0" noProof="0"/>
              <a:t>Like machine learning, AI is also an emerging</a:t>
            </a:r>
            <a:r>
              <a:rPr lang="en-GB" sz="2200" kern="0"/>
              <a:t> skill.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200" kern="0" noProof="0"/>
              <a:t>Adding new skills such as computational s</a:t>
            </a:r>
            <a:r>
              <a:rPr lang="en-GB" sz="2200" kern="0" err="1"/>
              <a:t>caling</a:t>
            </a:r>
            <a:r>
              <a:rPr lang="en-GB" sz="2200" kern="0"/>
              <a:t> &amp; learning when to use AI models over classic methods. 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200" kern="0" noProof="0"/>
              <a:t>Coding – Python is best here. R can be integrated but, in my experience, it’s tough!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200" kern="0" noProof="0"/>
              <a:t>What to cover – big danger of overload within the curriculum covering too much.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200" kern="0" noProof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A180A-9112-557A-EDF2-DF14A78BA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852" y="1608667"/>
            <a:ext cx="4568296" cy="4568296"/>
          </a:xfrm>
          <a:prstGeom prst="rect">
            <a:avLst/>
          </a:prstGeom>
          <a:noFill/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C04C044-70EF-9837-ECBE-4DCFE2D16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/>
              <a:t>AI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50909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BA429-E472-E1AF-467E-80715A45D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669C05B-EBE6-7EFF-701C-E041814CD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/>
              <a:t>ML &amp; AI - Challenges</a:t>
            </a:r>
            <a:endParaRPr lang="en-GB" noProof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F26219D-4CD2-81FC-A6E9-711B960F6ED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6832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How do we teach ML/AI?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Avoid the ‘black-box’ approach and provide motivation on when to use certain approaches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How much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do we teach? If we covered common deep learning methods, it would likely need 4 courses to cover it all!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Staff expertise – How much do we all know about these methods?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Staying relevant – Many ML/AI approaches evolve constantly, can we keep up to date?</a:t>
            </a: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44FCDA-1A68-71D2-82B6-D110EDDFC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022" y="1772194"/>
            <a:ext cx="3313611" cy="331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98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A7F19-E780-D37D-3B3C-07CCCE638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7BA357C-E24C-4B43-AB49-7CE789DBFC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>
            <a:norm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 noProof="0"/>
              <a:t>How and whether to teach Generative AI (GenAI) has the same challenges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/>
              <a:t>It seems like its going to be a big part of our lives moving forward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kern="0"/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kern="0"/>
              <a:t>Over to Vinny to talk about what we are planning…</a:t>
            </a:r>
          </a:p>
        </p:txBody>
      </p:sp>
      <p:pic>
        <p:nvPicPr>
          <p:cNvPr id="2" name="Picture 1" descr="A person standing in front of a chalkboard&#10;&#10;AI-generated content may be incorrect.">
            <a:extLst>
              <a:ext uri="{FF2B5EF4-FFF2-40B4-BE49-F238E27FC236}">
                <a16:creationId xmlns:a16="http://schemas.microsoft.com/office/drawing/2014/main" id="{EF1BD8C2-0236-8B21-CF76-A30A556ABC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013" r="2276" b="2"/>
          <a:stretch/>
        </p:blipFill>
        <p:spPr>
          <a:xfrm>
            <a:off x="6172200" y="1608667"/>
            <a:ext cx="5181600" cy="4568296"/>
          </a:xfrm>
          <a:prstGeom prst="rect">
            <a:avLst/>
          </a:prstGeom>
          <a:noFill/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B599698-7F7A-8DDB-A8C8-C7383A0EF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Generative AI</a:t>
            </a:r>
          </a:p>
        </p:txBody>
      </p:sp>
    </p:spTree>
    <p:extLst>
      <p:ext uri="{BB962C8B-B14F-4D97-AF65-F5344CB8AC3E}">
        <p14:creationId xmlns:p14="http://schemas.microsoft.com/office/powerpoint/2010/main" val="1662493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3DFB2-9C59-8195-1E03-A27547125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E1D110A-1844-6AF6-5903-2A191C07F3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14700" y="5685699"/>
            <a:ext cx="5181600" cy="888786"/>
          </a:xfrm>
        </p:spPr>
        <p:txBody>
          <a:bodyPr>
            <a:normAutofit/>
          </a:bodyPr>
          <a:lstStyle/>
          <a:p>
            <a:pPr marL="0" indent="0" algn="ctr">
              <a:spcAft>
                <a:spcPts val="667"/>
              </a:spcAft>
              <a:buNone/>
            </a:pPr>
            <a:r>
              <a:rPr lang="en-GB" sz="3200" b="1" kern="0" noProof="0"/>
              <a:t>8596-9968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DFF862-57CD-4E0B-6509-6382A00D5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 err="1"/>
              <a:t>Mentimeter</a:t>
            </a:r>
            <a:endParaRPr lang="en-GB" noProof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4A8431-6972-3F9A-D780-11D57DC6C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49" y="1189037"/>
            <a:ext cx="4479925" cy="447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1251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6A12D-8DAE-BFD5-C860-41B135270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8594992-C1D7-3F53-8383-B7A9A2AE0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Teaching GenAI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1659BC0-23EA-5DA4-D8CF-CA8A25AE62A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What do we mean by teaching GenAI?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In this context, we mean teaching people how to use tools such as ChatGPT “properly”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What is “properly”?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How do we do this in the context of statistics?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466CAA4C-A45B-F791-2167-837BD73555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34" b="39934"/>
          <a:stretch/>
        </p:blipFill>
        <p:spPr bwMode="auto">
          <a:xfrm>
            <a:off x="952500" y="3877072"/>
            <a:ext cx="10287000" cy="275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797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EDE66-90AB-A3E0-088D-852091AA9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E45A67C-E60D-2C05-D064-E4F31FFCF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Why should we teach GenAI?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6CBC45-F5E2-9073-0BE2-0B91A2C7034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799" y="1604800"/>
            <a:ext cx="6983491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Policy at many institutes allows the use of GenAI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Our students and staff are using it whether we want them to or not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1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Students will use it in jobs once they graduate. How can they use it safely and effectively if they don’t understand it?</a:t>
            </a:r>
          </a:p>
          <a:p>
            <a:pPr marL="0" indent="0">
              <a:spcAft>
                <a:spcPts val="667"/>
              </a:spcAft>
              <a:buNone/>
            </a:pPr>
            <a:endParaRPr lang="en-GB" sz="12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Can you see the 2+ major issues in this image?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06D5BA-1943-4821-47FA-B2CD9FFC2B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918" y="1604800"/>
            <a:ext cx="4562265" cy="45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302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>
            <a:norm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Yes, with some caveats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If they enhance learning or real-world relevance. 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But they must integrate well within the curriculum.</a:t>
            </a:r>
            <a:endParaRPr lang="en-GB" sz="2000" kern="0" noProof="0"/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For students, such tools are key for employability. We do want to avoid overloading students though. 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Teaching responsible use of ‘less-trusted’ technology (e.g. GenAI)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Are these used in practice? (industry, academia, government) And how?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000" kern="0" noProof="0"/>
          </a:p>
        </p:txBody>
      </p:sp>
      <p:pic>
        <p:nvPicPr>
          <p:cNvPr id="1026" name="Picture 2" descr="ç">
            <a:extLst>
              <a:ext uri="{FF2B5EF4-FFF2-40B4-BE49-F238E27FC236}">
                <a16:creationId xmlns:a16="http://schemas.microsoft.com/office/drawing/2014/main" id="{A1AE887F-B5DD-3CC6-E39E-DF443EAF066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2" r="38279" b="-1"/>
          <a:stretch/>
        </p:blipFill>
        <p:spPr bwMode="auto">
          <a:xfrm>
            <a:off x="7356611" y="2167467"/>
            <a:ext cx="3997189" cy="352407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1034F0-02E8-2195-7354-B1BB24DBFB8B}"/>
              </a:ext>
            </a:extLst>
          </p:cNvPr>
          <p:cNvSpPr txBox="1"/>
          <p:nvPr/>
        </p:nvSpPr>
        <p:spPr>
          <a:xfrm>
            <a:off x="7356611" y="5691541"/>
            <a:ext cx="37337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http://</a:t>
            </a:r>
            <a:r>
              <a:rPr lang="en-US" sz="1000" err="1"/>
              <a:t>dev.to</a:t>
            </a:r>
            <a:r>
              <a:rPr lang="en-US" sz="1000"/>
              <a:t>/minchulkim87/my-data-science-tech-stack-2020-1poa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10AC8FF-39B7-BF3B-7D52-3F1BEF9A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0170" y="462315"/>
            <a:ext cx="8713630" cy="1040342"/>
          </a:xfrm>
        </p:spPr>
        <p:txBody>
          <a:bodyPr anchor="t">
            <a:normAutofit/>
          </a:bodyPr>
          <a:lstStyle/>
          <a:p>
            <a:r>
              <a:rPr lang="en-GB" noProof="0"/>
              <a:t>Should Statistics Education embrace new technologies?</a:t>
            </a:r>
          </a:p>
        </p:txBody>
      </p:sp>
    </p:spTree>
    <p:extLst>
      <p:ext uri="{BB962C8B-B14F-4D97-AF65-F5344CB8AC3E}">
        <p14:creationId xmlns:p14="http://schemas.microsoft.com/office/powerpoint/2010/main" val="774272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2F8E5-66C2-462C-DCB2-0F0C6262E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25D00EA-4331-EBBA-3AE1-0A4DF9067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Why should we teach GenAI?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410155D-2068-0CD7-A7D6-BD071D16CDD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799" y="1604800"/>
            <a:ext cx="6983491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Policy at many institutes allows the use of GenAI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Our students and staff are using it whether we want them to or not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1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Students will use it in jobs once they graduate. How can they use it safely and effectively if they don’t understand it?</a:t>
            </a:r>
          </a:p>
          <a:p>
            <a:pPr marL="0" indent="0">
              <a:spcAft>
                <a:spcPts val="667"/>
              </a:spcAft>
              <a:buNone/>
            </a:pPr>
            <a:endParaRPr lang="en-GB" sz="12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Can you see the 2+ major issues in this image?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BC88C6-04A2-A3DE-4967-704CB5FF9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918" y="1604800"/>
            <a:ext cx="4562265" cy="4562265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0F4672E-806E-9C08-D838-8C37A6470CA3}"/>
              </a:ext>
            </a:extLst>
          </p:cNvPr>
          <p:cNvSpPr/>
          <p:nvPr/>
        </p:nvSpPr>
        <p:spPr>
          <a:xfrm>
            <a:off x="7641125" y="1874067"/>
            <a:ext cx="3014804" cy="669957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2CE4F06-5708-0D26-BB3B-B5CCCD1191A6}"/>
              </a:ext>
            </a:extLst>
          </p:cNvPr>
          <p:cNvSpPr/>
          <p:nvPr/>
        </p:nvSpPr>
        <p:spPr>
          <a:xfrm>
            <a:off x="9044412" y="2544024"/>
            <a:ext cx="1765426" cy="3051017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837675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561083-61D1-A02A-8AE7-12712280E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5EFDA30-E4D6-428C-7FDA-4D150CFF5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Students and GenAI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E86490-492F-FEFC-48BE-6FF76D5B9D5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799" y="1604800"/>
            <a:ext cx="7562913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Currently our students are using it badly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tried to encourage its more open use this year through the traffic light system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Students don’t understand how to learn from it, nor probably do staff or industry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Students tend to just throw entire questions into their favourite tool and don’t check what comes back out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0A62A-916A-25FA-023F-2EBAB5AF4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368" y="1595369"/>
            <a:ext cx="4020493" cy="402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1337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286ED-9535-D2E7-EC6F-1FF259E7F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F95B294-3333-615D-0037-54BB3D171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16014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Staff and GenAI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6C40B1-2B86-F9C0-2851-872783EF6BD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799" y="1604800"/>
            <a:ext cx="9889654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Its not just students… staff are using it badly as well…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They are using it where they shouldn’t be, and not where they maybe should be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Many just don’t understand what it is? Or how				 to use it effectively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Could it be used in a research context? UKRI 			         allows it… I know Profs who already use it to 			           write grants…</a:t>
            </a: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28" name="Picture 4" descr="Generated image">
            <a:extLst>
              <a:ext uri="{FF2B5EF4-FFF2-40B4-BE49-F238E27FC236}">
                <a16:creationId xmlns:a16="http://schemas.microsoft.com/office/drawing/2014/main" id="{5055A559-C2B3-3FED-6D1C-C280B1EAB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368" y="3218688"/>
            <a:ext cx="5141976" cy="3427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7166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1C7BC-D531-4991-9BC4-0BF91B0B6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CCE5FDA-6999-9D21-622A-446E896A4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Industry and GenAI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46ABDC4-F627-2A37-0C2B-15EB6BEA71F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7418057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Industry often using it without knowing what it is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Some industries are actively encouraging its blanket use to keep the competitive edge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Others are outright banning it, as they are worried about the consequences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None seem to be thinking about documenting its use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Over 20 companies have agreed to help with this course</a:t>
            </a:r>
            <a:endParaRPr lang="en-GB" sz="20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E26290-5E6F-82B8-2100-11DC070C6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0" y="1604800"/>
            <a:ext cx="40386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3351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58B9E-C1F2-B2DA-2E67-9A2EECBBD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74E91B4-3D99-855A-2CD0-0981062DA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Are we GenAI experts?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6DFBA42-8B76-9F6E-D793-DEE6C514590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8031084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Our team at the University of Glasgow are trying to help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want to design a course which can help people self-evaluate where and how they use GenAI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Are we experts? No, with the exception of Jake!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still think we can help anyways, our school certainty seems to think we know what we are doing (shows how much they know!)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A61BC3-2702-728D-7A42-E1746DF0E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4330" y="125316"/>
            <a:ext cx="3078933" cy="30789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854A4B-F828-61AB-24F7-0B848F641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9509" y="3429000"/>
            <a:ext cx="1456440" cy="14564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4DD3C4-3838-9D73-5518-BD29EA861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1644" y="5160476"/>
            <a:ext cx="1534959" cy="14406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C5D656-0C8E-1A31-8040-98CD76F7612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1341" b="17738"/>
          <a:stretch/>
        </p:blipFill>
        <p:spPr>
          <a:xfrm>
            <a:off x="10161644" y="3429000"/>
            <a:ext cx="1534959" cy="14589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9AD9C5-7F16-D33C-7441-E4815747DA4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1" t="14601" r="4468" b="26501"/>
          <a:stretch/>
        </p:blipFill>
        <p:spPr>
          <a:xfrm>
            <a:off x="8488545" y="5160476"/>
            <a:ext cx="1557404" cy="14406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85577C-8FBE-B76C-30F4-1C9B9BA06E1B}"/>
              </a:ext>
            </a:extLst>
          </p:cNvPr>
          <p:cNvSpPr txBox="1"/>
          <p:nvPr/>
        </p:nvSpPr>
        <p:spPr>
          <a:xfrm>
            <a:off x="8738307" y="4885440"/>
            <a:ext cx="11588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Vinny Davies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0AB2B0-5CC6-6FAB-15D6-E81D8DE56EFB}"/>
              </a:ext>
            </a:extLst>
          </p:cNvPr>
          <p:cNvSpPr txBox="1"/>
          <p:nvPr/>
        </p:nvSpPr>
        <p:spPr>
          <a:xfrm>
            <a:off x="10426573" y="4852699"/>
            <a:ext cx="11588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Jake Lever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C0304F-46A5-CF81-1C12-F91A9CE96383}"/>
              </a:ext>
            </a:extLst>
          </p:cNvPr>
          <p:cNvSpPr txBox="1"/>
          <p:nvPr/>
        </p:nvSpPr>
        <p:spPr>
          <a:xfrm>
            <a:off x="8647357" y="6577111"/>
            <a:ext cx="1456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Craig Alexandar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B5CB8E-3960-8B94-50D1-8B29527D2D2A}"/>
              </a:ext>
            </a:extLst>
          </p:cNvPr>
          <p:cNvSpPr txBox="1"/>
          <p:nvPr/>
        </p:nvSpPr>
        <p:spPr>
          <a:xfrm>
            <a:off x="10349701" y="6577111"/>
            <a:ext cx="11588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Jenn Gaskell</a:t>
            </a:r>
          </a:p>
        </p:txBody>
      </p:sp>
    </p:spTree>
    <p:extLst>
      <p:ext uri="{BB962C8B-B14F-4D97-AF65-F5344CB8AC3E}">
        <p14:creationId xmlns:p14="http://schemas.microsoft.com/office/powerpoint/2010/main" val="31452024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98317-C858-F53A-4513-BBA20704E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433C5EF-6917-CFF6-24FD-52E99B3C6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What is our course about?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C5251C6-0E2F-D6B5-E28C-E621A4BB16C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7590073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It </a:t>
            </a:r>
            <a:r>
              <a:rPr lang="en-GB" sz="2300" b="1" u="sng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does not 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aim to teach the theory of Large Language Models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or even neural networks</a:t>
            </a: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It </a:t>
            </a:r>
            <a:r>
              <a:rPr lang="en-GB" sz="2300" b="1" u="sng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does not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aim to tell people what they should and shouldn’t do with GenAI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It </a:t>
            </a:r>
            <a:r>
              <a:rPr lang="en-GB" sz="2300" b="1" u="sng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does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aim to encourage people to self-evaluate their own use or potential use of GenAI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It </a:t>
            </a:r>
            <a:r>
              <a:rPr lang="en-GB" sz="2300" b="1" u="sng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does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aim to give them things to think about when using GenAI in the context of Data Science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1C41F0-8325-AC04-F844-BFFA83F86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7493" y="1400646"/>
            <a:ext cx="4056707" cy="4056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3567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CC0940-06E7-E3EF-697E-32CA907E4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E751E87-101E-750D-467E-ADE2699A1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Key Themes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5857B66-D8DB-409A-74BD-9511AAEA83B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The course structure is based around 4 key themes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Education</a:t>
            </a:r>
            <a:r>
              <a:rPr lang="en-US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Understanding the strengths and weaknesses of GenAI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Development</a:t>
            </a:r>
            <a:r>
              <a:rPr lang="en-US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How to use GenAI to learn and develop code/models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Reporting</a:t>
            </a:r>
            <a:r>
              <a:rPr lang="en-US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Thinking about when and where it might make sense to document what has been done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Safety </a:t>
            </a:r>
            <a:r>
              <a:rPr lang="en-US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Things to consider when setting guidelines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US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welcome any feedback or suggestions</a:t>
            </a: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4800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0FFDC-091E-96F9-38DF-173B5B176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DC26666-4791-7EB8-2274-7C42FD2A1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Education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BB0096-3DEC-92D8-FDF7-DECB1990570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Aim: To give the key concepts behind GenAI and how it works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How does it work? –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How does an LLM “know” things? Where does it get the data from and how does it generate text?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What are its limitations? –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Covering a range of issues such as ethics, diversity, hallucinations, bias, and higher order skills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Staying Safe with GenAI –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Topics such as critical evaluation, fact checking, limitations, and information corruption in content</a:t>
            </a: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3489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C2A23-ED5D-5373-A0F8-52121F217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65D7A55-C520-1A50-3153-0D4E60CA5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83121B-C9DC-EEDF-CD10-4A617A34BAD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Aim: Make people consider how to use GenAI in an effective manner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Learning Strategy – 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How do we go about learning things using GenAI? How do we map a path from what we know to what we don’t 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Development Strategy – 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Working out what GenAI can be used for in a project. What aspects of the project might it be helpful or unhelpful with?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Effective Usage – 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Thinking about effective ways to communicate with GenAI tools. Avoiding effective prompting literature, just giving things to think about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996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806AA-3466-6D25-9D1D-B1BD219E0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2E7D7A7-1F74-BC97-21D4-E3DF5D1A1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Reporting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3341068-48E5-7897-6D17-A1402BCB532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Aim: Make people consider how they record how they have used GenAI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Generative Process – 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What code was generated using GenAI?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How was it tested? What systems or modelling will rely on it in the future?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Regulations &amp; Reporting –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What internal or external regulations need to be considered? Has it been discussed this with a manager or supervisor?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Ethics –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Are there any ethical considerations from what you have used GenAI to do? Could someone be negatively affected by GenAI’s in build biases?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22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D1E6E-A78F-F1C6-6F26-93E9C8690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3CFDB44-9065-E4B4-E4A9-B4A1C8274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0170" y="462315"/>
            <a:ext cx="8713630" cy="1040342"/>
          </a:xfrm>
        </p:spPr>
        <p:txBody>
          <a:bodyPr anchor="t">
            <a:normAutofit/>
          </a:bodyPr>
          <a:lstStyle/>
          <a:p>
            <a:r>
              <a:rPr lang="en-GB" noProof="0"/>
              <a:t>Should Statistics Education embrace new technologies?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C1E002C-ABDF-88DD-35B5-B3EE2463A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7447844" cy="4568296"/>
          </a:xfrm>
        </p:spPr>
        <p:txBody>
          <a:bodyPr>
            <a:norm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Use of new technology in practice: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Industry – Focus on ‘in-demand’ tools, lot of cloud computing, GenAI use, version control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Academia – A shift to reproducibility (</a:t>
            </a:r>
            <a:r>
              <a:rPr lang="en-GB" sz="2000" kern="0" err="1"/>
              <a:t>Github</a:t>
            </a:r>
            <a:r>
              <a:rPr lang="en-GB" sz="2000" kern="0"/>
              <a:t>), emergence of more AI/deep learning approaches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Government – Focus on transparency and security, using R</a:t>
            </a:r>
          </a:p>
          <a:p>
            <a:pPr marL="457200" lvl="1" indent="0">
              <a:spcAft>
                <a:spcPts val="667"/>
              </a:spcAft>
              <a:buNone/>
            </a:pPr>
            <a:endParaRPr lang="en-GB" sz="2000" kern="0"/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How do we decide what to cover?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How do we adapt?</a:t>
            </a:r>
          </a:p>
          <a:p>
            <a:pPr marL="457200" lvl="1" indent="0">
              <a:spcAft>
                <a:spcPts val="667"/>
              </a:spcAft>
              <a:buNone/>
            </a:pPr>
            <a:endParaRPr lang="en-GB" sz="2000" kern="0" noProof="0"/>
          </a:p>
        </p:txBody>
      </p:sp>
      <p:pic>
        <p:nvPicPr>
          <p:cNvPr id="2050" name="Picture 2" descr="Microsoft Azure | Design &amp; Optimisation by Pendulum IT">
            <a:extLst>
              <a:ext uri="{FF2B5EF4-FFF2-40B4-BE49-F238E27FC236}">
                <a16:creationId xmlns:a16="http://schemas.microsoft.com/office/drawing/2014/main" id="{D3D88721-8EC8-1279-A30F-41817290A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5213" y="1405468"/>
            <a:ext cx="2440567" cy="1371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itHub - Wikipedia">
            <a:extLst>
              <a:ext uri="{FF2B5EF4-FFF2-40B4-BE49-F238E27FC236}">
                <a16:creationId xmlns:a16="http://schemas.microsoft.com/office/drawing/2014/main" id="{46C245EB-A2A6-63F5-667A-DE9D85EDB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585" y="2989087"/>
            <a:ext cx="1656644" cy="1656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ensorflow · GitHub">
            <a:extLst>
              <a:ext uri="{FF2B5EF4-FFF2-40B4-BE49-F238E27FC236}">
                <a16:creationId xmlns:a16="http://schemas.microsoft.com/office/drawing/2014/main" id="{013EFD6D-A52A-FB6F-8CC2-1C71B6B09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585" y="4857751"/>
            <a:ext cx="1656644" cy="1656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74647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FCAC1-9F7C-9923-97DE-D061C5337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427626C-13BF-1BD5-A68B-9EA087738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/>
              <a:t>Safety</a:t>
            </a:r>
            <a:endParaRPr lang="en-GB" noProof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2686EDD-BBD6-F616-075B-A12FD4753CF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Aim: Help organisations thing about how they govern the use of GenAI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Education –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What training do people need to use GenAI safely and effectively? What do people need to know?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Risks –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What are the specific risks for the relevant tasks? How can issues be compounded by overuse of GenAI?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Processes &amp; Documentation – 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What processes, document, and guidelines need to be put in place? How do you ensure these are read and adhered to?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2178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D688D-AAF4-72F6-D1E1-5181BCC22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61BC806-A032-577E-0431-157483093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Worksheet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C4C34A-339F-823B-1B51-08892070EAF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695452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Creating a worksheet that can be used to encourage critical thinking and evaluations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People can take their own tasks (in person) or a generic task (MOOC) and evaluate the task against our 4 key themes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Allows us to help without giving definitive solutions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Future proofs the course</a:t>
            </a: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336F34-02D4-C7C1-985E-B1474520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1040" y="853217"/>
            <a:ext cx="4381880" cy="515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109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B134D-E4B7-11C9-CEB5-3ADCEFCA2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6465D2-66F2-D90A-BA5C-EC368DD7B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Using the course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4B2E53-EB87-8508-D2A2-AE3B9C004D5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are aiming to use the course in several different ways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Students – 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Materials will be integrated into new courses designed to give students improved workplace skills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Staff – 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Training will be offered within our school and beyond. Seminars can be offered to other institutes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Industry –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Workshops and seminar type sessions will be available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12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b="1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MOOC – </a:t>
            </a: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have funding to create a MOOC, making the course widely available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3498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e Gilbert Scott Building">
            <a:extLst>
              <a:ext uri="{FF2B5EF4-FFF2-40B4-BE49-F238E27FC236}">
                <a16:creationId xmlns:a16="http://schemas.microsoft.com/office/drawing/2014/main" id="{0A9F26CD-2426-514B-885A-BDDCCFCF9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53162" y="1604799"/>
            <a:ext cx="7449277" cy="4814108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sz="3200" noProof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idx="4294967295"/>
          </p:nvPr>
        </p:nvSpPr>
        <p:spPr>
          <a:xfrm>
            <a:off x="753165" y="1604800"/>
            <a:ext cx="5577298" cy="672073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>
                <a:solidFill>
                  <a:schemeClr val="tx1"/>
                </a:solidFill>
              </a:rPr>
              <a:t>Thanks for Listening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4294967295"/>
          </p:nvPr>
        </p:nvSpPr>
        <p:spPr>
          <a:xfrm>
            <a:off x="753162" y="2180861"/>
            <a:ext cx="7548866" cy="390341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endParaRPr lang="en-GB" kern="0" noProof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GB" kern="0" noProof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Let us know if you have any questions or suggestions</a:t>
            </a:r>
          </a:p>
          <a:p>
            <a:pPr marL="0" indent="0">
              <a:buNone/>
            </a:pPr>
            <a:endParaRPr lang="en-GB" kern="0" noProof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GB" kern="0" noProof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Or feel free to reach out at:</a:t>
            </a:r>
          </a:p>
          <a:p>
            <a:pPr marL="0" indent="0">
              <a:buNone/>
            </a:pPr>
            <a:r>
              <a:rPr lang="en-GB" kern="0" noProof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hlinkClick r:id="rId4"/>
              </a:rPr>
              <a:t>Craig.Alexander.2@Glasgow.ac.uk</a:t>
            </a:r>
            <a:r>
              <a:rPr lang="en-GB" kern="0" noProof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marL="0" indent="0">
              <a:buNone/>
            </a:pPr>
            <a:r>
              <a:rPr lang="en-GB" kern="0" noProof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hlinkClick r:id="rId5"/>
              </a:rPr>
              <a:t>Vinny.Davies@Glasgow.ac.uk</a:t>
            </a:r>
            <a:r>
              <a:rPr lang="en-GB" kern="0" noProof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marL="0" indent="0">
              <a:buNone/>
            </a:pPr>
            <a:endParaRPr lang="en-GB" kern="0" noProof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GB" kern="0" noProof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Slides available at:</a:t>
            </a:r>
          </a:p>
          <a:p>
            <a:pPr marL="0" indent="0">
              <a:buNone/>
            </a:pPr>
            <a:r>
              <a:rPr lang="en-GB" kern="0" noProof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hlinkClick r:id="rId6"/>
              </a:rPr>
              <a:t>https://github.com/vinnydavies/presentations/2025</a:t>
            </a:r>
            <a:endParaRPr lang="en-GB" kern="0" noProof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014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7ECF7-632F-7344-53C5-ECFF97221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9A73C8A-2503-95DB-A2A4-17307455FA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7447844" cy="4568296"/>
          </a:xfrm>
        </p:spPr>
        <p:txBody>
          <a:bodyPr>
            <a:norm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Many institutions will use R as the primary programming language for teaching statistics. 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R has grown massively over recent years in terms of functionality (</a:t>
            </a:r>
            <a:r>
              <a:rPr lang="en-GB" sz="2000" kern="0" err="1"/>
              <a:t>Rstudio</a:t>
            </a:r>
            <a:r>
              <a:rPr lang="en-GB" sz="2000" kern="0"/>
              <a:t>, </a:t>
            </a:r>
            <a:r>
              <a:rPr lang="en-GB" sz="2000" kern="0" err="1"/>
              <a:t>tidyverse</a:t>
            </a:r>
            <a:r>
              <a:rPr lang="en-GB" sz="2000" kern="0"/>
              <a:t>, Shiny, etc.)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More recent changes: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Quarto – An ‘update’ on </a:t>
            </a:r>
            <a:r>
              <a:rPr lang="en-GB" sz="2000" kern="0" noProof="0" err="1"/>
              <a:t>RMarkdown</a:t>
            </a:r>
            <a:r>
              <a:rPr lang="en-GB" sz="2000" kern="0" noProof="0"/>
              <a:t> – </a:t>
            </a:r>
            <a:r>
              <a:rPr lang="en-GB" sz="2000" kern="0"/>
              <a:t>easier to use, cleaner integration with Python/Julia. 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noProof="0"/>
              <a:t>Shiny – available in Python from 2022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 err="1"/>
              <a:t>Tidyverse</a:t>
            </a:r>
            <a:r>
              <a:rPr lang="en-GB" sz="2000" kern="0"/>
              <a:t> – it changes constantly!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000" kern="0"/>
              <a:t>Most (if not all) of these changes are updated regularly within the curriculum. 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endParaRPr lang="en-GB" sz="2000" kern="0" noProof="0"/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endParaRPr lang="en-GB" sz="2000" kern="0" noProof="0"/>
          </a:p>
        </p:txBody>
      </p:sp>
      <p:pic>
        <p:nvPicPr>
          <p:cNvPr id="4098" name="Picture 2" descr="Overview – Shiny for Python">
            <a:extLst>
              <a:ext uri="{FF2B5EF4-FFF2-40B4-BE49-F238E27FC236}">
                <a16:creationId xmlns:a16="http://schemas.microsoft.com/office/drawing/2014/main" id="{867C4F31-8AA6-216F-495D-021AAF410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615" y="5190171"/>
            <a:ext cx="2521185" cy="132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Tidyverse - Wikipedia">
            <a:extLst>
              <a:ext uri="{FF2B5EF4-FFF2-40B4-BE49-F238E27FC236}">
                <a16:creationId xmlns:a16="http://schemas.microsoft.com/office/drawing/2014/main" id="{AA870DB9-4131-4CBC-CE4C-C1E537EEB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805" y="885297"/>
            <a:ext cx="1743732" cy="2013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 Interface to Quarto Markdown Publishing System • quarto">
            <a:extLst>
              <a:ext uri="{FF2B5EF4-FFF2-40B4-BE49-F238E27FC236}">
                <a16:creationId xmlns:a16="http://schemas.microsoft.com/office/drawing/2014/main" id="{D440728C-EC63-C4D0-0E9C-F7E1416E1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9473" y="2895300"/>
            <a:ext cx="1844327" cy="2128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BC2DB24-BA45-E4B8-AD3D-2EE1440A2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/>
              <a:t>Current Adaptions - R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67189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2D246-DA2C-8C95-1D58-35261C261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B80147F-FB24-019D-2758-1A9CCB9FC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Programming - Python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E43AA9-3967-5707-42C7-F7216D194DC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6437489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The inclusion of Python to the curriculum is most likely ‘step 1’ of modernisation. </a:t>
            </a:r>
          </a:p>
          <a:p>
            <a:pPr marL="0" indent="0">
              <a:spcAft>
                <a:spcPts val="667"/>
              </a:spcAft>
              <a:buNone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Though the case is strong (clear industry demand, better for ML/AI modelling), integration has to be carefully considered.</a:t>
            </a:r>
          </a:p>
          <a:p>
            <a:pPr marL="0" indent="0">
              <a:spcAft>
                <a:spcPts val="667"/>
              </a:spcAft>
              <a:buNone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can’t simply just </a:t>
            </a: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’teach’ a Python course and move on!</a:t>
            </a: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122" name="Picture 2" descr="reticulated python">
            <a:extLst>
              <a:ext uri="{FF2B5EF4-FFF2-40B4-BE49-F238E27FC236}">
                <a16:creationId xmlns:a16="http://schemas.microsoft.com/office/drawing/2014/main" id="{E2693152-D6DA-BD2E-98FB-A3D32870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134" y="2257778"/>
            <a:ext cx="3979799" cy="277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A1EE68-E9FF-2757-8A1D-E3DB49D6A9B6}"/>
              </a:ext>
            </a:extLst>
          </p:cNvPr>
          <p:cNvSpPr txBox="1"/>
          <p:nvPr/>
        </p:nvSpPr>
        <p:spPr>
          <a:xfrm>
            <a:off x="7586134" y="5036636"/>
            <a:ext cx="20521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https://</a:t>
            </a:r>
            <a:r>
              <a:rPr lang="en-US" sz="1000" err="1"/>
              <a:t>rstudio.github.io</a:t>
            </a:r>
            <a:r>
              <a:rPr lang="en-US" sz="1000"/>
              <a:t>/reticulate/</a:t>
            </a:r>
          </a:p>
        </p:txBody>
      </p:sp>
    </p:spTree>
    <p:extLst>
      <p:ext uri="{BB962C8B-B14F-4D97-AF65-F5344CB8AC3E}">
        <p14:creationId xmlns:p14="http://schemas.microsoft.com/office/powerpoint/2010/main" val="2504085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E2A22-FB60-5EB2-F1FA-879DA87F7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2944D37-2CA2-CE6E-56DC-A7CE2994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GB" noProof="0"/>
              <a:t>Multi Code Integration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211C874-802D-7912-7867-3E099F99AE7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6437489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For students to properly learn new technologies, they should be integrated throughout the programme.</a:t>
            </a:r>
          </a:p>
          <a:p>
            <a:pPr marL="0" indent="0">
              <a:spcAft>
                <a:spcPts val="667"/>
              </a:spcAft>
              <a:buNone/>
            </a:pPr>
            <a:endParaRPr lang="en-GB" sz="2300" kern="0" noProof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 current debate at Glasgow is how much integration is needed? Is this for all courses/just some?</a:t>
            </a:r>
          </a:p>
          <a:p>
            <a:pPr marL="0" indent="0">
              <a:spcAft>
                <a:spcPts val="667"/>
              </a:spcAft>
              <a:buNone/>
            </a:pPr>
            <a:endParaRPr lang="en-GB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noProof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Some methods are more suited to R use, others to Python. The rest sit in the middle, and can be used across both.</a:t>
            </a:r>
          </a:p>
        </p:txBody>
      </p:sp>
      <p:pic>
        <p:nvPicPr>
          <p:cNvPr id="3" name="Picture 2" descr="a python snake twisted around a giant letter R">
            <a:extLst>
              <a:ext uri="{FF2B5EF4-FFF2-40B4-BE49-F238E27FC236}">
                <a16:creationId xmlns:a16="http://schemas.microsoft.com/office/drawing/2014/main" id="{BE63CF44-0C4C-FA5E-B821-1E611B0FD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7067" y="1947168"/>
            <a:ext cx="3460376" cy="346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072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/>
              <a:t>R-Python Integration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Our accessible notes now allow switching between languages or descriptions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can also use it for R vs Python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US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738677-D401-354F-B43B-7D527FE04EDB}"/>
              </a:ext>
            </a:extLst>
          </p:cNvPr>
          <p:cNvSpPr txBox="1"/>
          <p:nvPr/>
        </p:nvSpPr>
        <p:spPr>
          <a:xfrm>
            <a:off x="7918824" y="231421"/>
            <a:ext cx="4044576" cy="11695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i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Jack, E., Alexander, C., McArthur, D., &amp; Mair, C. (2023). Reflections on designing and delivering an online distance learning </a:t>
            </a:r>
            <a:r>
              <a:rPr lang="en-US" sz="1400" b="0" i="1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programme</a:t>
            </a:r>
            <a:r>
              <a:rPr lang="en-US" sz="1400" b="0" i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in the mathematical sciences. MSOR Connections, 21(2), 25-33.</a:t>
            </a:r>
            <a:endParaRPr lang="en-GB" sz="1400" b="1" i="1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F779BD-054E-63AD-9B07-B2E06B0B1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07559"/>
            <a:ext cx="12192000" cy="341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330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/>
              <a:t>R-Python Integration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Our accessible notes now allow switching between languages or descriptions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can also use it for R vs Python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US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738677-D401-354F-B43B-7D527FE04EDB}"/>
              </a:ext>
            </a:extLst>
          </p:cNvPr>
          <p:cNvSpPr txBox="1"/>
          <p:nvPr/>
        </p:nvSpPr>
        <p:spPr>
          <a:xfrm>
            <a:off x="7918824" y="231421"/>
            <a:ext cx="4044576" cy="11695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i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Jack, E., Alexander, C., McArthur, D., &amp; Mair, C. (2023). Reflections on designing and delivering an online distance learning </a:t>
            </a:r>
            <a:r>
              <a:rPr lang="en-US" sz="1400" b="0" i="1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programme</a:t>
            </a:r>
            <a:r>
              <a:rPr lang="en-US" sz="1400" b="0" i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in the mathematical sciences. MSOR Connections, 21(2), 25-33.</a:t>
            </a:r>
            <a:endParaRPr lang="en-GB" sz="1400" b="1" i="1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F779BD-054E-63AD-9B07-B2E06B0B1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07559"/>
            <a:ext cx="12192000" cy="341902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5C7B2C4-60AF-3E40-70AE-EDFDC634126C}"/>
              </a:ext>
            </a:extLst>
          </p:cNvPr>
          <p:cNvSpPr/>
          <p:nvPr/>
        </p:nvSpPr>
        <p:spPr>
          <a:xfrm>
            <a:off x="9998635" y="3207559"/>
            <a:ext cx="2015565" cy="593943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830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/>
              <a:t>R-Python Integration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Our accessible notes now allow switching between languages or descriptions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can also use it for R vs Python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US" sz="2300" kern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738677-D401-354F-B43B-7D527FE04EDB}"/>
              </a:ext>
            </a:extLst>
          </p:cNvPr>
          <p:cNvSpPr txBox="1"/>
          <p:nvPr/>
        </p:nvSpPr>
        <p:spPr>
          <a:xfrm>
            <a:off x="7918824" y="231421"/>
            <a:ext cx="4044576" cy="11695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i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Jack, E., Alexander, C., McArthur, D., &amp; Mair, C. (2023). Reflections on designing and delivering an online distance learning </a:t>
            </a:r>
            <a:r>
              <a:rPr lang="en-US" sz="1400" b="0" i="1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programme</a:t>
            </a:r>
            <a:r>
              <a:rPr lang="en-US" sz="1400" b="0" i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in the mathematical sciences. MSOR Connections, 21(2), 25-33.</a:t>
            </a:r>
            <a:endParaRPr lang="en-GB" sz="1400" b="1" i="1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F779BD-054E-63AD-9B07-B2E06B0B1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07559"/>
            <a:ext cx="12192000" cy="34190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776C15-E82E-6A04-99CA-763950517D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61"/>
          <a:stretch/>
        </p:blipFill>
        <p:spPr>
          <a:xfrm>
            <a:off x="-8965" y="3248392"/>
            <a:ext cx="12093389" cy="3380388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5C7B2C4-60AF-3E40-70AE-EDFDC634126C}"/>
              </a:ext>
            </a:extLst>
          </p:cNvPr>
          <p:cNvSpPr/>
          <p:nvPr/>
        </p:nvSpPr>
        <p:spPr>
          <a:xfrm>
            <a:off x="9998635" y="3207559"/>
            <a:ext cx="2015565" cy="593943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5223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ofG colours">
      <a:dk1>
        <a:srgbClr val="003865"/>
      </a:dk1>
      <a:lt1>
        <a:srgbClr val="FFFFFE"/>
      </a:lt1>
      <a:dk2>
        <a:srgbClr val="000000"/>
      </a:dk2>
      <a:lt2>
        <a:srgbClr val="7D2238"/>
      </a:lt2>
      <a:accent1>
        <a:srgbClr val="0075B0"/>
      </a:accent1>
      <a:accent2>
        <a:srgbClr val="5B4D93"/>
      </a:accent2>
      <a:accent3>
        <a:srgbClr val="CF1C20"/>
      </a:accent3>
      <a:accent4>
        <a:srgbClr val="00833C"/>
      </a:accent4>
      <a:accent5>
        <a:srgbClr val="BE4D00"/>
      </a:accent5>
      <a:accent6>
        <a:srgbClr val="951271"/>
      </a:accent6>
      <a:hlink>
        <a:srgbClr val="584B3D"/>
      </a:hlink>
      <a:folHlink>
        <a:srgbClr val="0068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61AF5F2-503D-2641-86A1-09AD8919EA9C}" vid="{A816E7D6-9491-074F-A4D5-6596497DAC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2200</Words>
  <Application>Microsoft Office PowerPoint</Application>
  <PresentationFormat>Widescreen</PresentationFormat>
  <Paragraphs>261</Paragraphs>
  <Slides>33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Incorporating technology into the curriculum and educating the educators</vt:lpstr>
      <vt:lpstr>Should Statistics Education embrace new technologies?</vt:lpstr>
      <vt:lpstr>Should Statistics Education embrace new technologies?</vt:lpstr>
      <vt:lpstr>Current Adaptions - R</vt:lpstr>
      <vt:lpstr>Programming - Python</vt:lpstr>
      <vt:lpstr>Multi Code Integration</vt:lpstr>
      <vt:lpstr>R-Python Integration</vt:lpstr>
      <vt:lpstr>R-Python Integration</vt:lpstr>
      <vt:lpstr>R-Python Integration</vt:lpstr>
      <vt:lpstr>Multi Code Integration</vt:lpstr>
      <vt:lpstr>Version Control</vt:lpstr>
      <vt:lpstr>Version Control</vt:lpstr>
      <vt:lpstr>Machine Learning</vt:lpstr>
      <vt:lpstr>AI</vt:lpstr>
      <vt:lpstr>ML &amp; AI - Challenges</vt:lpstr>
      <vt:lpstr>Generative AI</vt:lpstr>
      <vt:lpstr>Mentimeter</vt:lpstr>
      <vt:lpstr>Teaching GenAI</vt:lpstr>
      <vt:lpstr>Why should we teach GenAI?</vt:lpstr>
      <vt:lpstr>Why should we teach GenAI?</vt:lpstr>
      <vt:lpstr>Students and GenAI</vt:lpstr>
      <vt:lpstr>Staff and GenAI</vt:lpstr>
      <vt:lpstr>Industry and GenAI</vt:lpstr>
      <vt:lpstr>Are we GenAI experts?</vt:lpstr>
      <vt:lpstr>What is our course about?</vt:lpstr>
      <vt:lpstr>Key Themes</vt:lpstr>
      <vt:lpstr>Education</vt:lpstr>
      <vt:lpstr>Development</vt:lpstr>
      <vt:lpstr>Reporting</vt:lpstr>
      <vt:lpstr>Safety</vt:lpstr>
      <vt:lpstr>Worksheet</vt:lpstr>
      <vt:lpstr>Using the course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 Howard</dc:creator>
  <cp:lastModifiedBy>Vinny Davies</cp:lastModifiedBy>
  <cp:revision>1</cp:revision>
  <dcterms:created xsi:type="dcterms:W3CDTF">2021-01-06T14:22:07Z</dcterms:created>
  <dcterms:modified xsi:type="dcterms:W3CDTF">2025-04-09T12:00:56Z</dcterms:modified>
</cp:coreProperties>
</file>